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811" r:id="rId2"/>
    <p:sldMasterId id="2147483823" r:id="rId3"/>
  </p:sldMasterIdLst>
  <p:notesMasterIdLst>
    <p:notesMasterId r:id="rId26"/>
  </p:notesMasterIdLst>
  <p:handoutMasterIdLst>
    <p:handoutMasterId r:id="rId27"/>
  </p:handoutMasterIdLst>
  <p:sldIdLst>
    <p:sldId id="1159" r:id="rId4"/>
    <p:sldId id="1160" r:id="rId5"/>
    <p:sldId id="1225" r:id="rId6"/>
    <p:sldId id="1217" r:id="rId7"/>
    <p:sldId id="1219" r:id="rId8"/>
    <p:sldId id="1161" r:id="rId9"/>
    <p:sldId id="1169" r:id="rId10"/>
    <p:sldId id="1227" r:id="rId11"/>
    <p:sldId id="1226" r:id="rId12"/>
    <p:sldId id="1173" r:id="rId13"/>
    <p:sldId id="1210" r:id="rId14"/>
    <p:sldId id="1212" r:id="rId15"/>
    <p:sldId id="1221" r:id="rId16"/>
    <p:sldId id="1222" r:id="rId17"/>
    <p:sldId id="1223" r:id="rId18"/>
    <p:sldId id="1224" r:id="rId19"/>
    <p:sldId id="1190" r:id="rId20"/>
    <p:sldId id="1214" r:id="rId21"/>
    <p:sldId id="1215" r:id="rId22"/>
    <p:sldId id="1194" r:id="rId23"/>
    <p:sldId id="1195" r:id="rId24"/>
    <p:sldId id="1220" r:id="rId25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pos="4637">
          <p15:clr>
            <a:srgbClr val="A4A3A4"/>
          </p15:clr>
        </p15:guide>
        <p15:guide id="5" pos="226">
          <p15:clr>
            <a:srgbClr val="A4A3A4"/>
          </p15:clr>
        </p15:guide>
        <p15:guide id="6" pos="5534">
          <p15:clr>
            <a:srgbClr val="A4A3A4"/>
          </p15:clr>
        </p15:guide>
        <p15:guide id="7" pos="4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1294" autoAdjust="0"/>
  </p:normalViewPr>
  <p:slideViewPr>
    <p:cSldViewPr snapToGrid="0" snapToObjects="1" showGuides="1">
      <p:cViewPr>
        <p:scale>
          <a:sx n="81" d="100"/>
          <a:sy n="81" d="100"/>
        </p:scale>
        <p:origin x="-82" y="-58"/>
      </p:cViewPr>
      <p:guideLst>
        <p:guide orient="horz" pos="2160"/>
        <p:guide orient="horz" pos="232"/>
        <p:guide orient="horz" pos="4088"/>
        <p:guide pos="4637"/>
        <p:guide pos="226"/>
        <p:guide pos="5534"/>
        <p:guide pos="47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 Structure'!$B$2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557647685342201E-4"/>
                  <c:y val="-0.31311968013344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432000" rIns="38100" bIns="3600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345749560431159E-2"/>
                      <c:h val="5.561926872817629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432000" rIns="38100" bIns="3600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Structure'!$A$3:$A$13</c:f>
              <c:strCache>
                <c:ptCount val="11"/>
                <c:pt idx="0">
                  <c:v>Do nothing financial gap</c:v>
                </c:pt>
                <c:pt idx="1">
                  <c:v>QIPP</c:v>
                </c:pt>
                <c:pt idx="2">
                  <c:v>CIP</c:v>
                </c:pt>
                <c:pt idx="3">
                  <c:v>Ambulance CIP</c:v>
                </c:pt>
                <c:pt idx="4">
                  <c:v>Specialised Commissioning QIPP</c:v>
                </c:pt>
                <c:pt idx="5">
                  <c:v>LA efficiency savings</c:v>
                </c:pt>
                <c:pt idx="6">
                  <c:v>In-Hospital Care</c:v>
                </c:pt>
                <c:pt idx="7">
                  <c:v>Place based care</c:v>
                </c:pt>
                <c:pt idx="8">
                  <c:v>Strategic Commissioning</c:v>
                </c:pt>
                <c:pt idx="9">
                  <c:v>Mental Health</c:v>
                </c:pt>
                <c:pt idx="10">
                  <c:v>STF funding 2020/21</c:v>
                </c:pt>
              </c:strCache>
            </c:strRef>
          </c:cat>
          <c:val>
            <c:numRef>
              <c:f>'New Structure'!$B$3:$B$13</c:f>
              <c:numCache>
                <c:formatCode>General</c:formatCode>
                <c:ptCount val="11"/>
                <c:pt idx="0" formatCode="0">
                  <c:v>420.01600000000002</c:v>
                </c:pt>
              </c:numCache>
            </c:numRef>
          </c:val>
        </c:ser>
        <c:ser>
          <c:idx val="1"/>
          <c:order val="1"/>
          <c:tx>
            <c:strRef>
              <c:f>'New Structure'!$C$2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'New Structure'!$A$3:$A$13</c:f>
              <c:strCache>
                <c:ptCount val="11"/>
                <c:pt idx="0">
                  <c:v>Do nothing financial gap</c:v>
                </c:pt>
                <c:pt idx="1">
                  <c:v>QIPP</c:v>
                </c:pt>
                <c:pt idx="2">
                  <c:v>CIP</c:v>
                </c:pt>
                <c:pt idx="3">
                  <c:v>Ambulance CIP</c:v>
                </c:pt>
                <c:pt idx="4">
                  <c:v>Specialised Commissioning QIPP</c:v>
                </c:pt>
                <c:pt idx="5">
                  <c:v>LA efficiency savings</c:v>
                </c:pt>
                <c:pt idx="6">
                  <c:v>In-Hospital Care</c:v>
                </c:pt>
                <c:pt idx="7">
                  <c:v>Place based care</c:v>
                </c:pt>
                <c:pt idx="8">
                  <c:v>Strategic Commissioning</c:v>
                </c:pt>
                <c:pt idx="9">
                  <c:v>Mental Health</c:v>
                </c:pt>
                <c:pt idx="10">
                  <c:v>STF funding 2020/21</c:v>
                </c:pt>
              </c:strCache>
            </c:strRef>
          </c:cat>
          <c:val>
            <c:numRef>
              <c:f>'New Structure'!$C$3:$C$13</c:f>
              <c:numCache>
                <c:formatCode>0</c:formatCode>
                <c:ptCount val="11"/>
                <c:pt idx="0">
                  <c:v>0</c:v>
                </c:pt>
                <c:pt idx="1">
                  <c:v>398.50799999999998</c:v>
                </c:pt>
                <c:pt idx="2">
                  <c:v>273.33</c:v>
                </c:pt>
                <c:pt idx="3">
                  <c:v>268.58499999999998</c:v>
                </c:pt>
                <c:pt idx="4">
                  <c:v>234.58499999999998</c:v>
                </c:pt>
                <c:pt idx="5">
                  <c:v>164.58499999999998</c:v>
                </c:pt>
                <c:pt idx="6">
                  <c:v>149.31299999999999</c:v>
                </c:pt>
                <c:pt idx="7">
                  <c:v>106.527</c:v>
                </c:pt>
                <c:pt idx="8">
                  <c:v>96.521000000000001</c:v>
                </c:pt>
                <c:pt idx="9">
                  <c:v>92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'New Structure'!$D$2</c:f>
              <c:strCache>
                <c:ptCount val="1"/>
                <c:pt idx="0">
                  <c:v>Bar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26537216828477E-3"/>
                  <c:y val="-3.49770402076363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081556528213572E-17"/>
                  <c:y val="-0.106005580471272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4499778436786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163113056427144E-17"/>
                  <c:y val="-4.7244793779107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4163113056427144E-17"/>
                  <c:y val="-6.43410581670186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9533402480534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32961788867301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3.0110684216420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832622611285429E-16"/>
                  <c:y val="-7.216379258098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Structure'!$A$3:$A$13</c:f>
              <c:strCache>
                <c:ptCount val="11"/>
                <c:pt idx="0">
                  <c:v>Do nothing financial gap</c:v>
                </c:pt>
                <c:pt idx="1">
                  <c:v>QIPP</c:v>
                </c:pt>
                <c:pt idx="2">
                  <c:v>CIP</c:v>
                </c:pt>
                <c:pt idx="3">
                  <c:v>Ambulance CIP</c:v>
                </c:pt>
                <c:pt idx="4">
                  <c:v>Specialised Commissioning QIPP</c:v>
                </c:pt>
                <c:pt idx="5">
                  <c:v>LA efficiency savings</c:v>
                </c:pt>
                <c:pt idx="6">
                  <c:v>In-Hospital Care</c:v>
                </c:pt>
                <c:pt idx="7">
                  <c:v>Place based care</c:v>
                </c:pt>
                <c:pt idx="8">
                  <c:v>Strategic Commissioning</c:v>
                </c:pt>
                <c:pt idx="9">
                  <c:v>Mental Health</c:v>
                </c:pt>
                <c:pt idx="10">
                  <c:v>STF funding 2020/21</c:v>
                </c:pt>
              </c:strCache>
            </c:strRef>
          </c:cat>
          <c:val>
            <c:numRef>
              <c:f>'New Structure'!$D$3:$D$13</c:f>
              <c:numCache>
                <c:formatCode>0</c:formatCode>
                <c:ptCount val="11"/>
                <c:pt idx="0">
                  <c:v>0</c:v>
                </c:pt>
                <c:pt idx="1">
                  <c:v>21.507999999999999</c:v>
                </c:pt>
                <c:pt idx="2">
                  <c:v>125.178</c:v>
                </c:pt>
                <c:pt idx="3">
                  <c:v>4.7450000000000001</c:v>
                </c:pt>
                <c:pt idx="4">
                  <c:v>34</c:v>
                </c:pt>
                <c:pt idx="5">
                  <c:v>70</c:v>
                </c:pt>
                <c:pt idx="6">
                  <c:v>15.272</c:v>
                </c:pt>
                <c:pt idx="7">
                  <c:v>42.786000000000001</c:v>
                </c:pt>
                <c:pt idx="8">
                  <c:v>10.006</c:v>
                </c:pt>
                <c:pt idx="9">
                  <c:v>4.5209999999999999</c:v>
                </c:pt>
                <c:pt idx="10">
                  <c:v>92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062656"/>
        <c:axId val="93064192"/>
      </c:barChart>
      <c:catAx>
        <c:axId val="930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64192"/>
        <c:crosses val="autoZero"/>
        <c:auto val="1"/>
        <c:lblAlgn val="ctr"/>
        <c:lblOffset val="100"/>
        <c:noMultiLvlLbl val="0"/>
      </c:catAx>
      <c:valAx>
        <c:axId val="930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8FD43-12B5-4D33-8870-523412FC5AF9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F48F9BA1-BD86-423E-A720-4988D8A4FF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 sz="1600" dirty="0"/>
        </a:p>
      </dgm:t>
    </dgm:pt>
    <dgm:pt modelId="{AC49BBB9-CAA0-42DB-84E4-F2999D3A2A1D}" type="parTrans" cxnId="{AB26E68F-8B93-4D85-A793-0573405D25DC}">
      <dgm:prSet/>
      <dgm:spPr/>
      <dgm:t>
        <a:bodyPr/>
        <a:lstStyle/>
        <a:p>
          <a:endParaRPr lang="en-GB"/>
        </a:p>
      </dgm:t>
    </dgm:pt>
    <dgm:pt modelId="{4F614D2D-35F8-4945-92CF-FD276E28A3E0}" type="sibTrans" cxnId="{AB26E68F-8B93-4D85-A793-0573405D25DC}">
      <dgm:prSet/>
      <dgm:spPr/>
      <dgm:t>
        <a:bodyPr/>
        <a:lstStyle/>
        <a:p>
          <a:endParaRPr lang="en-GB"/>
        </a:p>
      </dgm:t>
    </dgm:pt>
    <dgm:pt modelId="{DFA1F1A5-7F23-43AC-9965-A21FFF4E9D6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/>
            <a:t>Enhanced and Integrated Primary and Community Care</a:t>
          </a:r>
          <a:endParaRPr lang="en-GB" sz="1800" dirty="0"/>
        </a:p>
      </dgm:t>
    </dgm:pt>
    <dgm:pt modelId="{096C82E9-FF80-4EC1-AC11-BAE6F8CDE3B9}" type="parTrans" cxnId="{1A253C1A-7623-4395-A2CB-9C9947D6D320}">
      <dgm:prSet/>
      <dgm:spPr/>
      <dgm:t>
        <a:bodyPr/>
        <a:lstStyle/>
        <a:p>
          <a:endParaRPr lang="en-GB"/>
        </a:p>
      </dgm:t>
    </dgm:pt>
    <dgm:pt modelId="{8C624C36-2EE7-4E2D-A40D-D598D2491944}" type="sibTrans" cxnId="{1A253C1A-7623-4395-A2CB-9C9947D6D320}">
      <dgm:prSet/>
      <dgm:spPr/>
      <dgm:t>
        <a:bodyPr/>
        <a:lstStyle/>
        <a:p>
          <a:endParaRPr lang="en-GB"/>
        </a:p>
      </dgm:t>
    </dgm:pt>
    <dgm:pt modelId="{A126B0DB-7EEA-4BB4-A8C9-15A4EEB8075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dirty="0" smtClean="0"/>
            <a:t>Prevention and Self Care</a:t>
          </a:r>
          <a:endParaRPr lang="en-GB" sz="1800" dirty="0"/>
        </a:p>
      </dgm:t>
    </dgm:pt>
    <dgm:pt modelId="{717C8043-B212-4710-893A-A0A73E7CC303}" type="parTrans" cxnId="{192EB594-E7BA-4FDC-BD4F-5D3CAE0993EF}">
      <dgm:prSet/>
      <dgm:spPr/>
      <dgm:t>
        <a:bodyPr/>
        <a:lstStyle/>
        <a:p>
          <a:endParaRPr lang="en-GB"/>
        </a:p>
      </dgm:t>
    </dgm:pt>
    <dgm:pt modelId="{C5ACD884-44A1-48AF-837E-D6E66C63A997}" type="sibTrans" cxnId="{192EB594-E7BA-4FDC-BD4F-5D3CAE0993EF}">
      <dgm:prSet/>
      <dgm:spPr/>
      <dgm:t>
        <a:bodyPr/>
        <a:lstStyle/>
        <a:p>
          <a:endParaRPr lang="en-GB"/>
        </a:p>
      </dgm:t>
    </dgm:pt>
    <dgm:pt modelId="{D1BDC490-D297-4441-B726-6C7AB611AC73}" type="pres">
      <dgm:prSet presAssocID="{E518FD43-12B5-4D33-8870-523412FC5AF9}" presName="Name0" presStyleCnt="0">
        <dgm:presLayoutVars>
          <dgm:dir/>
          <dgm:animLvl val="lvl"/>
          <dgm:resizeHandles val="exact"/>
        </dgm:presLayoutVars>
      </dgm:prSet>
      <dgm:spPr/>
    </dgm:pt>
    <dgm:pt modelId="{416B2B98-2503-47FB-8BFC-85C67233B17D}" type="pres">
      <dgm:prSet presAssocID="{F48F9BA1-BD86-423E-A720-4988D8A4FF44}" presName="Name8" presStyleCnt="0"/>
      <dgm:spPr/>
    </dgm:pt>
    <dgm:pt modelId="{D0DED24D-6010-4607-863E-D3018542FE37}" type="pres">
      <dgm:prSet presAssocID="{F48F9BA1-BD86-423E-A720-4988D8A4FF4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9865B-4457-46CA-8EA4-8E8E3691E48E}" type="pres">
      <dgm:prSet presAssocID="{F48F9BA1-BD86-423E-A720-4988D8A4FF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3FE111-AAF9-4BA0-A683-5D1EFFC5383B}" type="pres">
      <dgm:prSet presAssocID="{DFA1F1A5-7F23-43AC-9965-A21FFF4E9D61}" presName="Name8" presStyleCnt="0"/>
      <dgm:spPr/>
    </dgm:pt>
    <dgm:pt modelId="{A93F3A53-5F28-46D4-8937-FBA36424B11E}" type="pres">
      <dgm:prSet presAssocID="{DFA1F1A5-7F23-43AC-9965-A21FFF4E9D6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D02FE-AB0D-425A-8D78-786E477C5971}" type="pres">
      <dgm:prSet presAssocID="{DFA1F1A5-7F23-43AC-9965-A21FFF4E9D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6DE45-0E58-4248-8EEA-F03C1908D421}" type="pres">
      <dgm:prSet presAssocID="{A126B0DB-7EEA-4BB4-A8C9-15A4EEB80757}" presName="Name8" presStyleCnt="0"/>
      <dgm:spPr/>
    </dgm:pt>
    <dgm:pt modelId="{3891DC97-982D-4D8D-8684-6194CC122E62}" type="pres">
      <dgm:prSet presAssocID="{A126B0DB-7EEA-4BB4-A8C9-15A4EEB807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105E4E-74D4-4467-B154-9E92DA421D6D}" type="pres">
      <dgm:prSet presAssocID="{A126B0DB-7EEA-4BB4-A8C9-15A4EEB80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CFE97F-3B52-43C2-9248-BC41FFE544ED}" type="presOf" srcId="{DFA1F1A5-7F23-43AC-9965-A21FFF4E9D61}" destId="{A93F3A53-5F28-46D4-8937-FBA36424B11E}" srcOrd="0" destOrd="0" presId="urn:microsoft.com/office/officeart/2005/8/layout/pyramid1"/>
    <dgm:cxn modelId="{BCA544CA-60E7-4AD7-BA0B-1B136106BE3F}" type="presOf" srcId="{F48F9BA1-BD86-423E-A720-4988D8A4FF44}" destId="{F219865B-4457-46CA-8EA4-8E8E3691E48E}" srcOrd="1" destOrd="0" presId="urn:microsoft.com/office/officeart/2005/8/layout/pyramid1"/>
    <dgm:cxn modelId="{1A253C1A-7623-4395-A2CB-9C9947D6D320}" srcId="{E518FD43-12B5-4D33-8870-523412FC5AF9}" destId="{DFA1F1A5-7F23-43AC-9965-A21FFF4E9D61}" srcOrd="1" destOrd="0" parTransId="{096C82E9-FF80-4EC1-AC11-BAE6F8CDE3B9}" sibTransId="{8C624C36-2EE7-4E2D-A40D-D598D2491944}"/>
    <dgm:cxn modelId="{E533FD5F-236E-4101-9E77-1168EEAA82BE}" type="presOf" srcId="{F48F9BA1-BD86-423E-A720-4988D8A4FF44}" destId="{D0DED24D-6010-4607-863E-D3018542FE37}" srcOrd="0" destOrd="0" presId="urn:microsoft.com/office/officeart/2005/8/layout/pyramid1"/>
    <dgm:cxn modelId="{30E7FCE3-E610-4335-9C53-E4ED0B812448}" type="presOf" srcId="{DFA1F1A5-7F23-43AC-9965-A21FFF4E9D61}" destId="{BBDD02FE-AB0D-425A-8D78-786E477C5971}" srcOrd="1" destOrd="0" presId="urn:microsoft.com/office/officeart/2005/8/layout/pyramid1"/>
    <dgm:cxn modelId="{EC7CDE7D-5035-4C45-95B5-A902FD1765DD}" type="presOf" srcId="{A126B0DB-7EEA-4BB4-A8C9-15A4EEB80757}" destId="{3891DC97-982D-4D8D-8684-6194CC122E62}" srcOrd="0" destOrd="0" presId="urn:microsoft.com/office/officeart/2005/8/layout/pyramid1"/>
    <dgm:cxn modelId="{192EB594-E7BA-4FDC-BD4F-5D3CAE0993EF}" srcId="{E518FD43-12B5-4D33-8870-523412FC5AF9}" destId="{A126B0DB-7EEA-4BB4-A8C9-15A4EEB80757}" srcOrd="2" destOrd="0" parTransId="{717C8043-B212-4710-893A-A0A73E7CC303}" sibTransId="{C5ACD884-44A1-48AF-837E-D6E66C63A997}"/>
    <dgm:cxn modelId="{5C56C5D1-3D6D-49B9-BD54-9F6A8AEC4714}" type="presOf" srcId="{E518FD43-12B5-4D33-8870-523412FC5AF9}" destId="{D1BDC490-D297-4441-B726-6C7AB611AC73}" srcOrd="0" destOrd="0" presId="urn:microsoft.com/office/officeart/2005/8/layout/pyramid1"/>
    <dgm:cxn modelId="{086C4E4F-65CB-4F61-8AB5-2263265AF63B}" type="presOf" srcId="{A126B0DB-7EEA-4BB4-A8C9-15A4EEB80757}" destId="{42105E4E-74D4-4467-B154-9E92DA421D6D}" srcOrd="1" destOrd="0" presId="urn:microsoft.com/office/officeart/2005/8/layout/pyramid1"/>
    <dgm:cxn modelId="{AB26E68F-8B93-4D85-A793-0573405D25DC}" srcId="{E518FD43-12B5-4D33-8870-523412FC5AF9}" destId="{F48F9BA1-BD86-423E-A720-4988D8A4FF44}" srcOrd="0" destOrd="0" parTransId="{AC49BBB9-CAA0-42DB-84E4-F2999D3A2A1D}" sibTransId="{4F614D2D-35F8-4945-92CF-FD276E28A3E0}"/>
    <dgm:cxn modelId="{90B957D7-0C8D-42A7-A8CA-511D0358741C}" type="presParOf" srcId="{D1BDC490-D297-4441-B726-6C7AB611AC73}" destId="{416B2B98-2503-47FB-8BFC-85C67233B17D}" srcOrd="0" destOrd="0" presId="urn:microsoft.com/office/officeart/2005/8/layout/pyramid1"/>
    <dgm:cxn modelId="{05834EBF-AC17-428A-98D1-B2D40CF7265B}" type="presParOf" srcId="{416B2B98-2503-47FB-8BFC-85C67233B17D}" destId="{D0DED24D-6010-4607-863E-D3018542FE37}" srcOrd="0" destOrd="0" presId="urn:microsoft.com/office/officeart/2005/8/layout/pyramid1"/>
    <dgm:cxn modelId="{F2C9DACF-AE14-4113-AEF5-D992E3FF2091}" type="presParOf" srcId="{416B2B98-2503-47FB-8BFC-85C67233B17D}" destId="{F219865B-4457-46CA-8EA4-8E8E3691E48E}" srcOrd="1" destOrd="0" presId="urn:microsoft.com/office/officeart/2005/8/layout/pyramid1"/>
    <dgm:cxn modelId="{51E835BE-31A8-4E90-B2C7-4189E54DBE3E}" type="presParOf" srcId="{D1BDC490-D297-4441-B726-6C7AB611AC73}" destId="{5B3FE111-AAF9-4BA0-A683-5D1EFFC5383B}" srcOrd="1" destOrd="0" presId="urn:microsoft.com/office/officeart/2005/8/layout/pyramid1"/>
    <dgm:cxn modelId="{06B13364-1A21-4685-990B-283B45B4E11F}" type="presParOf" srcId="{5B3FE111-AAF9-4BA0-A683-5D1EFFC5383B}" destId="{A93F3A53-5F28-46D4-8937-FBA36424B11E}" srcOrd="0" destOrd="0" presId="urn:microsoft.com/office/officeart/2005/8/layout/pyramid1"/>
    <dgm:cxn modelId="{1D8507E2-C347-4D3E-959D-F9FC82838FD9}" type="presParOf" srcId="{5B3FE111-AAF9-4BA0-A683-5D1EFFC5383B}" destId="{BBDD02FE-AB0D-425A-8D78-786E477C5971}" srcOrd="1" destOrd="0" presId="urn:microsoft.com/office/officeart/2005/8/layout/pyramid1"/>
    <dgm:cxn modelId="{421D231A-0BF0-4982-AD51-9D6D9451D5C6}" type="presParOf" srcId="{D1BDC490-D297-4441-B726-6C7AB611AC73}" destId="{3506DE45-0E58-4248-8EEA-F03C1908D421}" srcOrd="2" destOrd="0" presId="urn:microsoft.com/office/officeart/2005/8/layout/pyramid1"/>
    <dgm:cxn modelId="{37338182-4DB1-4B72-BE7E-9757CA93601F}" type="presParOf" srcId="{3506DE45-0E58-4248-8EEA-F03C1908D421}" destId="{3891DC97-982D-4D8D-8684-6194CC122E62}" srcOrd="0" destOrd="0" presId="urn:microsoft.com/office/officeart/2005/8/layout/pyramid1"/>
    <dgm:cxn modelId="{E2EFB61F-0C38-4CA2-B925-D4EB14A3EDB6}" type="presParOf" srcId="{3506DE45-0E58-4248-8EEA-F03C1908D421}" destId="{42105E4E-74D4-4467-B154-9E92DA421D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C95A6-6CF1-4991-BDBB-C0EE2115B640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565A5921-AA25-49FD-9626-56FD37C6C8B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/>
            <a:t>Acute and Specialised Care</a:t>
          </a:r>
          <a:endParaRPr lang="en-GB" sz="1800" dirty="0"/>
        </a:p>
      </dgm:t>
    </dgm:pt>
    <dgm:pt modelId="{CF931412-94BF-427B-BF04-145FF85B99EB}" type="parTrans" cxnId="{3D2D4B75-E0B6-4AD1-B151-EC5ADDC17F18}">
      <dgm:prSet/>
      <dgm:spPr/>
      <dgm:t>
        <a:bodyPr/>
        <a:lstStyle/>
        <a:p>
          <a:endParaRPr lang="en-GB"/>
        </a:p>
      </dgm:t>
    </dgm:pt>
    <dgm:pt modelId="{36E4F2AB-BCB3-4324-8E10-05B9B0C25B0B}" type="sibTrans" cxnId="{3D2D4B75-E0B6-4AD1-B151-EC5ADDC17F18}">
      <dgm:prSet/>
      <dgm:spPr/>
      <dgm:t>
        <a:bodyPr/>
        <a:lstStyle/>
        <a:p>
          <a:endParaRPr lang="en-GB"/>
        </a:p>
      </dgm:t>
    </dgm:pt>
    <dgm:pt modelId="{6FCC9F13-4247-4E11-A9C6-BB5912A37DF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/>
            <a:t>Primary and Community Care</a:t>
          </a:r>
          <a:endParaRPr lang="en-GB" sz="1800" dirty="0"/>
        </a:p>
      </dgm:t>
    </dgm:pt>
    <dgm:pt modelId="{162C6751-D885-4948-86C4-BB86231EBC20}" type="parTrans" cxnId="{FD757B44-4105-4094-A208-851FD4484B7F}">
      <dgm:prSet/>
      <dgm:spPr/>
      <dgm:t>
        <a:bodyPr/>
        <a:lstStyle/>
        <a:p>
          <a:endParaRPr lang="en-GB"/>
        </a:p>
      </dgm:t>
    </dgm:pt>
    <dgm:pt modelId="{F5EC8456-340C-4E75-A8EC-A972EA27A98C}" type="sibTrans" cxnId="{FD757B44-4105-4094-A208-851FD4484B7F}">
      <dgm:prSet/>
      <dgm:spPr/>
      <dgm:t>
        <a:bodyPr/>
        <a:lstStyle/>
        <a:p>
          <a:endParaRPr lang="en-GB"/>
        </a:p>
      </dgm:t>
    </dgm:pt>
    <dgm:pt modelId="{E2FF9AC1-F8C3-42A7-B2E2-24F29F08DAB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600" dirty="0"/>
        </a:p>
      </dgm:t>
    </dgm:pt>
    <dgm:pt modelId="{A8F5C46F-7DF4-4130-8D45-E527E9DA6BC5}" type="parTrans" cxnId="{4F243C6D-6208-45BF-A035-B9A51489D254}">
      <dgm:prSet/>
      <dgm:spPr/>
      <dgm:t>
        <a:bodyPr/>
        <a:lstStyle/>
        <a:p>
          <a:endParaRPr lang="en-GB"/>
        </a:p>
      </dgm:t>
    </dgm:pt>
    <dgm:pt modelId="{5F4B2E3A-F50E-440A-B780-7BA96B15821D}" type="sibTrans" cxnId="{4F243C6D-6208-45BF-A035-B9A51489D254}">
      <dgm:prSet/>
      <dgm:spPr/>
      <dgm:t>
        <a:bodyPr/>
        <a:lstStyle/>
        <a:p>
          <a:endParaRPr lang="en-GB"/>
        </a:p>
      </dgm:t>
    </dgm:pt>
    <dgm:pt modelId="{93CE49D1-8A50-4D87-A1FD-DA45733B3158}" type="pres">
      <dgm:prSet presAssocID="{0F7C95A6-6CF1-4991-BDBB-C0EE2115B640}" presName="Name0" presStyleCnt="0">
        <dgm:presLayoutVars>
          <dgm:dir/>
          <dgm:animLvl val="lvl"/>
          <dgm:resizeHandles val="exact"/>
        </dgm:presLayoutVars>
      </dgm:prSet>
      <dgm:spPr/>
    </dgm:pt>
    <dgm:pt modelId="{871ADE66-8A54-4FAD-B56E-BF8A815141E4}" type="pres">
      <dgm:prSet presAssocID="{565A5921-AA25-49FD-9626-56FD37C6C8BA}" presName="Name8" presStyleCnt="0"/>
      <dgm:spPr/>
    </dgm:pt>
    <dgm:pt modelId="{53F573AA-2279-46C0-AC80-A15DCF705301}" type="pres">
      <dgm:prSet presAssocID="{565A5921-AA25-49FD-9626-56FD37C6C8BA}" presName="level" presStyleLbl="node1" presStyleIdx="0" presStyleCnt="3" custLinFactNeighborX="-58467" custLinFactNeighborY="-1733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D39DB-F2AA-46BB-904D-E81FEF4F95C7}" type="pres">
      <dgm:prSet presAssocID="{565A5921-AA25-49FD-9626-56FD37C6C8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B030F2-059B-437D-8289-39FE66F3CC5E}" type="pres">
      <dgm:prSet presAssocID="{6FCC9F13-4247-4E11-A9C6-BB5912A37DF9}" presName="Name8" presStyleCnt="0"/>
      <dgm:spPr/>
    </dgm:pt>
    <dgm:pt modelId="{1512FA06-F573-47AF-80E9-96D35E0859AC}" type="pres">
      <dgm:prSet presAssocID="{6FCC9F13-4247-4E11-A9C6-BB5912A37DF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7AD503-2E5F-463B-A0DA-6C627B3EF973}" type="pres">
      <dgm:prSet presAssocID="{6FCC9F13-4247-4E11-A9C6-BB5912A37D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AC5EB-92D9-44B0-ADC3-40EC4C4A46EC}" type="pres">
      <dgm:prSet presAssocID="{E2FF9AC1-F8C3-42A7-B2E2-24F29F08DAB1}" presName="Name8" presStyleCnt="0"/>
      <dgm:spPr/>
    </dgm:pt>
    <dgm:pt modelId="{2F7594A8-267D-4ED5-AD40-146802ED7868}" type="pres">
      <dgm:prSet presAssocID="{E2FF9AC1-F8C3-42A7-B2E2-24F29F08DAB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F5DE20-9655-4E48-89A1-3C4D3006333C}" type="pres">
      <dgm:prSet presAssocID="{E2FF9AC1-F8C3-42A7-B2E2-24F29F08DA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2D4B75-E0B6-4AD1-B151-EC5ADDC17F18}" srcId="{0F7C95A6-6CF1-4991-BDBB-C0EE2115B640}" destId="{565A5921-AA25-49FD-9626-56FD37C6C8BA}" srcOrd="0" destOrd="0" parTransId="{CF931412-94BF-427B-BF04-145FF85B99EB}" sibTransId="{36E4F2AB-BCB3-4324-8E10-05B9B0C25B0B}"/>
    <dgm:cxn modelId="{31397799-79E1-43A3-A351-6F135AEBACE8}" type="presOf" srcId="{565A5921-AA25-49FD-9626-56FD37C6C8BA}" destId="{00CD39DB-F2AA-46BB-904D-E81FEF4F95C7}" srcOrd="1" destOrd="0" presId="urn:microsoft.com/office/officeart/2005/8/layout/pyramid3"/>
    <dgm:cxn modelId="{6810BD28-486B-4D82-B2BB-B288EB3F57C3}" type="presOf" srcId="{E2FF9AC1-F8C3-42A7-B2E2-24F29F08DAB1}" destId="{2F7594A8-267D-4ED5-AD40-146802ED7868}" srcOrd="0" destOrd="0" presId="urn:microsoft.com/office/officeart/2005/8/layout/pyramid3"/>
    <dgm:cxn modelId="{4F243C6D-6208-45BF-A035-B9A51489D254}" srcId="{0F7C95A6-6CF1-4991-BDBB-C0EE2115B640}" destId="{E2FF9AC1-F8C3-42A7-B2E2-24F29F08DAB1}" srcOrd="2" destOrd="0" parTransId="{A8F5C46F-7DF4-4130-8D45-E527E9DA6BC5}" sibTransId="{5F4B2E3A-F50E-440A-B780-7BA96B15821D}"/>
    <dgm:cxn modelId="{C5A03621-D8EA-4C2D-98AC-72A19A7FE660}" type="presOf" srcId="{565A5921-AA25-49FD-9626-56FD37C6C8BA}" destId="{53F573AA-2279-46C0-AC80-A15DCF705301}" srcOrd="0" destOrd="0" presId="urn:microsoft.com/office/officeart/2005/8/layout/pyramid3"/>
    <dgm:cxn modelId="{FD757B44-4105-4094-A208-851FD4484B7F}" srcId="{0F7C95A6-6CF1-4991-BDBB-C0EE2115B640}" destId="{6FCC9F13-4247-4E11-A9C6-BB5912A37DF9}" srcOrd="1" destOrd="0" parTransId="{162C6751-D885-4948-86C4-BB86231EBC20}" sibTransId="{F5EC8456-340C-4E75-A8EC-A972EA27A98C}"/>
    <dgm:cxn modelId="{D35DCBA2-2DA4-4FC8-9A4E-8193FC8CDE86}" type="presOf" srcId="{6FCC9F13-4247-4E11-A9C6-BB5912A37DF9}" destId="{1512FA06-F573-47AF-80E9-96D35E0859AC}" srcOrd="0" destOrd="0" presId="urn:microsoft.com/office/officeart/2005/8/layout/pyramid3"/>
    <dgm:cxn modelId="{EF9FA98F-60D8-4C35-BD99-9576C7B8091B}" type="presOf" srcId="{0F7C95A6-6CF1-4991-BDBB-C0EE2115B640}" destId="{93CE49D1-8A50-4D87-A1FD-DA45733B3158}" srcOrd="0" destOrd="0" presId="urn:microsoft.com/office/officeart/2005/8/layout/pyramid3"/>
    <dgm:cxn modelId="{759A059D-EF20-423F-825A-1379FFBFEF7F}" type="presOf" srcId="{6FCC9F13-4247-4E11-A9C6-BB5912A37DF9}" destId="{2E7AD503-2E5F-463B-A0DA-6C627B3EF973}" srcOrd="1" destOrd="0" presId="urn:microsoft.com/office/officeart/2005/8/layout/pyramid3"/>
    <dgm:cxn modelId="{C3ED4AF3-60AA-45DF-BC0C-472018F1207D}" type="presOf" srcId="{E2FF9AC1-F8C3-42A7-B2E2-24F29F08DAB1}" destId="{8EF5DE20-9655-4E48-89A1-3C4D3006333C}" srcOrd="1" destOrd="0" presId="urn:microsoft.com/office/officeart/2005/8/layout/pyramid3"/>
    <dgm:cxn modelId="{6622A401-7240-4644-B4B3-2A6270E90D44}" type="presParOf" srcId="{93CE49D1-8A50-4D87-A1FD-DA45733B3158}" destId="{871ADE66-8A54-4FAD-B56E-BF8A815141E4}" srcOrd="0" destOrd="0" presId="urn:microsoft.com/office/officeart/2005/8/layout/pyramid3"/>
    <dgm:cxn modelId="{87772EF4-8484-4CA1-BCAE-A8439C0DBDFE}" type="presParOf" srcId="{871ADE66-8A54-4FAD-B56E-BF8A815141E4}" destId="{53F573AA-2279-46C0-AC80-A15DCF705301}" srcOrd="0" destOrd="0" presId="urn:microsoft.com/office/officeart/2005/8/layout/pyramid3"/>
    <dgm:cxn modelId="{977778DA-041F-4806-A58B-91AB52A63FA9}" type="presParOf" srcId="{871ADE66-8A54-4FAD-B56E-BF8A815141E4}" destId="{00CD39DB-F2AA-46BB-904D-E81FEF4F95C7}" srcOrd="1" destOrd="0" presId="urn:microsoft.com/office/officeart/2005/8/layout/pyramid3"/>
    <dgm:cxn modelId="{072D38FC-AD79-4904-B072-FD80B88711C0}" type="presParOf" srcId="{93CE49D1-8A50-4D87-A1FD-DA45733B3158}" destId="{E5B030F2-059B-437D-8289-39FE66F3CC5E}" srcOrd="1" destOrd="0" presId="urn:microsoft.com/office/officeart/2005/8/layout/pyramid3"/>
    <dgm:cxn modelId="{E8FB9942-FD59-4147-93EB-C777EE81888F}" type="presParOf" srcId="{E5B030F2-059B-437D-8289-39FE66F3CC5E}" destId="{1512FA06-F573-47AF-80E9-96D35E0859AC}" srcOrd="0" destOrd="0" presId="urn:microsoft.com/office/officeart/2005/8/layout/pyramid3"/>
    <dgm:cxn modelId="{4A888954-1F22-4A82-A8F6-B12AA1917639}" type="presParOf" srcId="{E5B030F2-059B-437D-8289-39FE66F3CC5E}" destId="{2E7AD503-2E5F-463B-A0DA-6C627B3EF973}" srcOrd="1" destOrd="0" presId="urn:microsoft.com/office/officeart/2005/8/layout/pyramid3"/>
    <dgm:cxn modelId="{D8894637-9ED9-476D-877F-1A151874714E}" type="presParOf" srcId="{93CE49D1-8A50-4D87-A1FD-DA45733B3158}" destId="{680AC5EB-92D9-44B0-ADC3-40EC4C4A46EC}" srcOrd="2" destOrd="0" presId="urn:microsoft.com/office/officeart/2005/8/layout/pyramid3"/>
    <dgm:cxn modelId="{186537B7-6F40-44E8-AE60-0F9ACC4E4288}" type="presParOf" srcId="{680AC5EB-92D9-44B0-ADC3-40EC4C4A46EC}" destId="{2F7594A8-267D-4ED5-AD40-146802ED7868}" srcOrd="0" destOrd="0" presId="urn:microsoft.com/office/officeart/2005/8/layout/pyramid3"/>
    <dgm:cxn modelId="{F43D8198-8942-4704-ABC2-9AE562237E76}" type="presParOf" srcId="{680AC5EB-92D9-44B0-ADC3-40EC4C4A46EC}" destId="{8EF5DE20-9655-4E48-89A1-3C4D3006333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16515-708E-4A90-812B-D21025557CC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942EC3-B828-4422-B3FB-2001E6A1D878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Hospital</a:t>
          </a:r>
          <a:endParaRPr lang="en-GB" dirty="0"/>
        </a:p>
      </dgm:t>
    </dgm:pt>
    <dgm:pt modelId="{02A6CF86-45A5-4940-892D-A33F0D6D3578}" type="parTrans" cxnId="{49337B09-258A-469A-8205-A4B5FA159C82}">
      <dgm:prSet/>
      <dgm:spPr/>
      <dgm:t>
        <a:bodyPr/>
        <a:lstStyle/>
        <a:p>
          <a:endParaRPr lang="en-GB"/>
        </a:p>
      </dgm:t>
    </dgm:pt>
    <dgm:pt modelId="{D5A12EEE-0E30-44DC-B42D-4CB3021AC8E7}" type="sibTrans" cxnId="{49337B09-258A-469A-8205-A4B5FA159C82}">
      <dgm:prSet/>
      <dgm:spPr/>
      <dgm:t>
        <a:bodyPr/>
        <a:lstStyle/>
        <a:p>
          <a:endParaRPr lang="en-GB"/>
        </a:p>
      </dgm:t>
    </dgm:pt>
    <dgm:pt modelId="{289BF924-4DCD-4A86-A67D-0574315CA0D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dirty="0" smtClean="0"/>
            <a:t>Community Care</a:t>
          </a:r>
          <a:endParaRPr lang="en-GB" sz="1400" dirty="0"/>
        </a:p>
      </dgm:t>
    </dgm:pt>
    <dgm:pt modelId="{721719FD-291E-40C7-8BE5-48D907E5147C}" type="parTrans" cxnId="{4C4E9583-64D6-4ED8-AEEC-04FE537976E3}">
      <dgm:prSet/>
      <dgm:spPr/>
      <dgm:t>
        <a:bodyPr/>
        <a:lstStyle/>
        <a:p>
          <a:endParaRPr lang="en-GB"/>
        </a:p>
      </dgm:t>
    </dgm:pt>
    <dgm:pt modelId="{0C176D90-AFCC-455F-88C2-74BA63CA1A5B}" type="sibTrans" cxnId="{4C4E9583-64D6-4ED8-AEEC-04FE537976E3}">
      <dgm:prSet/>
      <dgm:spPr/>
      <dgm:t>
        <a:bodyPr/>
        <a:lstStyle/>
        <a:p>
          <a:endParaRPr lang="en-GB"/>
        </a:p>
      </dgm:t>
    </dgm:pt>
    <dgm:pt modelId="{A534E726-25E2-4D2F-B91A-2C4C149CCC6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dirty="0" smtClean="0"/>
            <a:t>General Practice</a:t>
          </a:r>
          <a:endParaRPr lang="en-GB" sz="1400" dirty="0"/>
        </a:p>
      </dgm:t>
    </dgm:pt>
    <dgm:pt modelId="{62A065E9-79A0-4F20-8313-69AA5A7BD433}" type="parTrans" cxnId="{EF5033D1-9272-4FEC-BDBF-1F121C5A92A3}">
      <dgm:prSet/>
      <dgm:spPr/>
      <dgm:t>
        <a:bodyPr/>
        <a:lstStyle/>
        <a:p>
          <a:endParaRPr lang="en-GB"/>
        </a:p>
      </dgm:t>
    </dgm:pt>
    <dgm:pt modelId="{6E0B2D3C-FDA3-4856-8CEF-7B5EBDC5FC3A}" type="sibTrans" cxnId="{EF5033D1-9272-4FEC-BDBF-1F121C5A92A3}">
      <dgm:prSet/>
      <dgm:spPr/>
      <dgm:t>
        <a:bodyPr/>
        <a:lstStyle/>
        <a:p>
          <a:endParaRPr lang="en-GB"/>
        </a:p>
      </dgm:t>
    </dgm:pt>
    <dgm:pt modelId="{2AF212FC-D344-4918-A959-EA33034795E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/>
            <a:t>Nursing Homes</a:t>
          </a:r>
          <a:endParaRPr lang="en-GB" sz="1400" dirty="0"/>
        </a:p>
      </dgm:t>
    </dgm:pt>
    <dgm:pt modelId="{7D27E0B8-04A4-4ED6-BAB6-335C97B39B41}" type="parTrans" cxnId="{4C02C9C6-5934-46F3-9537-FA8B738503BD}">
      <dgm:prSet/>
      <dgm:spPr/>
      <dgm:t>
        <a:bodyPr/>
        <a:lstStyle/>
        <a:p>
          <a:endParaRPr lang="en-GB"/>
        </a:p>
      </dgm:t>
    </dgm:pt>
    <dgm:pt modelId="{E6E206D8-30A0-47D5-8D11-9B5E5623ED9C}" type="sibTrans" cxnId="{4C02C9C6-5934-46F3-9537-FA8B738503BD}">
      <dgm:prSet/>
      <dgm:spPr/>
      <dgm:t>
        <a:bodyPr/>
        <a:lstStyle/>
        <a:p>
          <a:endParaRPr lang="en-GB"/>
        </a:p>
      </dgm:t>
    </dgm:pt>
    <dgm:pt modelId="{88A5B802-80BE-4909-B70D-FE141EBFB72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400" dirty="0" smtClean="0"/>
            <a:t>Community Hospitals</a:t>
          </a:r>
          <a:endParaRPr lang="en-GB" sz="1400" dirty="0"/>
        </a:p>
      </dgm:t>
    </dgm:pt>
    <dgm:pt modelId="{CA1E3BDA-DA8F-4DE6-B620-085031FE7295}" type="parTrans" cxnId="{5EAD1D01-2694-400B-B4B6-FCB0EC2B92A1}">
      <dgm:prSet/>
      <dgm:spPr/>
      <dgm:t>
        <a:bodyPr/>
        <a:lstStyle/>
        <a:p>
          <a:endParaRPr lang="en-GB"/>
        </a:p>
      </dgm:t>
    </dgm:pt>
    <dgm:pt modelId="{70E6DBE8-0D48-4BDD-9648-DB8806B7FC85}" type="sibTrans" cxnId="{5EAD1D01-2694-400B-B4B6-FCB0EC2B92A1}">
      <dgm:prSet/>
      <dgm:spPr/>
      <dgm:t>
        <a:bodyPr/>
        <a:lstStyle/>
        <a:p>
          <a:endParaRPr lang="en-GB"/>
        </a:p>
      </dgm:t>
    </dgm:pt>
    <dgm:pt modelId="{373A8746-3A90-4D42-8387-5AB33041BBAC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400" dirty="0" smtClean="0"/>
            <a:t>Out of Hours</a:t>
          </a:r>
          <a:endParaRPr lang="en-GB" sz="1400" dirty="0"/>
        </a:p>
      </dgm:t>
    </dgm:pt>
    <dgm:pt modelId="{80BE4F5D-E517-4A7E-A3E8-BAF9D1B5B617}" type="parTrans" cxnId="{11C82172-8945-4B9E-9E7F-711C9B1030F5}">
      <dgm:prSet/>
      <dgm:spPr/>
      <dgm:t>
        <a:bodyPr/>
        <a:lstStyle/>
        <a:p>
          <a:endParaRPr lang="en-GB"/>
        </a:p>
      </dgm:t>
    </dgm:pt>
    <dgm:pt modelId="{239107D9-05AE-4AAF-B337-F0F6BD501D13}" type="sibTrans" cxnId="{11C82172-8945-4B9E-9E7F-711C9B1030F5}">
      <dgm:prSet/>
      <dgm:spPr/>
      <dgm:t>
        <a:bodyPr/>
        <a:lstStyle/>
        <a:p>
          <a:endParaRPr lang="en-GB"/>
        </a:p>
      </dgm:t>
    </dgm:pt>
    <dgm:pt modelId="{D689010B-5A34-47B7-8828-06E32B19C58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GB" sz="1400" dirty="0" smtClean="0"/>
            <a:t>111</a:t>
          </a:r>
          <a:endParaRPr lang="en-GB" sz="1400" dirty="0"/>
        </a:p>
      </dgm:t>
    </dgm:pt>
    <dgm:pt modelId="{42AA7AD2-1117-4B8E-8BF5-9D4E9563C59A}" type="parTrans" cxnId="{DA0DC785-95D7-4A54-88DD-B584785157E5}">
      <dgm:prSet/>
      <dgm:spPr/>
      <dgm:t>
        <a:bodyPr/>
        <a:lstStyle/>
        <a:p>
          <a:endParaRPr lang="en-GB"/>
        </a:p>
      </dgm:t>
    </dgm:pt>
    <dgm:pt modelId="{B83D6655-DE48-4F3D-A841-9590476F97F1}" type="sibTrans" cxnId="{DA0DC785-95D7-4A54-88DD-B584785157E5}">
      <dgm:prSet/>
      <dgm:spPr/>
      <dgm:t>
        <a:bodyPr/>
        <a:lstStyle/>
        <a:p>
          <a:endParaRPr lang="en-GB"/>
        </a:p>
      </dgm:t>
    </dgm:pt>
    <dgm:pt modelId="{0BBDC4CC-7A58-4BFD-8604-978386334614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400" dirty="0" smtClean="0"/>
            <a:t>Voluntary Sector</a:t>
          </a:r>
          <a:endParaRPr lang="en-GB" sz="1400" dirty="0"/>
        </a:p>
      </dgm:t>
    </dgm:pt>
    <dgm:pt modelId="{6DB0FEF1-DBE7-425C-B60A-77E0BAB15F7F}" type="parTrans" cxnId="{27102910-56C5-418C-B963-7C7AE6B95697}">
      <dgm:prSet/>
      <dgm:spPr/>
      <dgm:t>
        <a:bodyPr/>
        <a:lstStyle/>
        <a:p>
          <a:endParaRPr lang="en-GB"/>
        </a:p>
      </dgm:t>
    </dgm:pt>
    <dgm:pt modelId="{5071FCCF-3BDA-4ED4-8861-40F9F16B3187}" type="sibTrans" cxnId="{27102910-56C5-418C-B963-7C7AE6B95697}">
      <dgm:prSet/>
      <dgm:spPr/>
      <dgm:t>
        <a:bodyPr/>
        <a:lstStyle/>
        <a:p>
          <a:endParaRPr lang="en-GB"/>
        </a:p>
      </dgm:t>
    </dgm:pt>
    <dgm:pt modelId="{D0458668-8455-4309-9F52-4E6B147C9ADD}" type="pres">
      <dgm:prSet presAssocID="{D2A16515-708E-4A90-812B-D21025557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CEC53D1-375E-45A0-BCD7-C56B57706F7C}" type="pres">
      <dgm:prSet presAssocID="{C7942EC3-B828-4422-B3FB-2001E6A1D878}" presName="singleCycle" presStyleCnt="0"/>
      <dgm:spPr/>
    </dgm:pt>
    <dgm:pt modelId="{2174EC62-5E90-4E79-B0AA-EFFD4A739445}" type="pres">
      <dgm:prSet presAssocID="{C7942EC3-B828-4422-B3FB-2001E6A1D878}" presName="singleCenter" presStyleLbl="node1" presStyleIdx="0" presStyleCnt="8" custScaleX="109131" custScaleY="10913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564D5A60-4CED-42F6-A179-DF45FA4DF142}" type="pres">
      <dgm:prSet presAssocID="{721719FD-291E-40C7-8BE5-48D907E5147C}" presName="Name56" presStyleLbl="parChTrans1D2" presStyleIdx="0" presStyleCnt="7"/>
      <dgm:spPr/>
      <dgm:t>
        <a:bodyPr/>
        <a:lstStyle/>
        <a:p>
          <a:endParaRPr lang="en-GB"/>
        </a:p>
      </dgm:t>
    </dgm:pt>
    <dgm:pt modelId="{DD969F36-4B87-4C04-A2AB-AB81AA7B97CB}" type="pres">
      <dgm:prSet presAssocID="{289BF924-4DCD-4A86-A67D-0574315CA0DC}" presName="text0" presStyleLbl="node1" presStyleIdx="1" presStyleCnt="8" custScaleX="142455" custScaleY="122162" custRadScaleRad="98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649FB-FD22-4106-B577-6DD0F71521C7}" type="pres">
      <dgm:prSet presAssocID="{62A065E9-79A0-4F20-8313-69AA5A7BD433}" presName="Name56" presStyleLbl="parChTrans1D2" presStyleIdx="1" presStyleCnt="7"/>
      <dgm:spPr/>
      <dgm:t>
        <a:bodyPr/>
        <a:lstStyle/>
        <a:p>
          <a:endParaRPr lang="en-GB"/>
        </a:p>
      </dgm:t>
    </dgm:pt>
    <dgm:pt modelId="{34D762EA-F442-4402-9F90-2990482E0001}" type="pres">
      <dgm:prSet presAssocID="{A534E726-25E2-4D2F-B91A-2C4C149CCC60}" presName="text0" presStyleLbl="node1" presStyleIdx="2" presStyleCnt="8" custScaleX="142455" custScaleY="122162" custRadScaleRad="130077" custRadScaleInc="40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01F7F-6B76-458E-BB05-7E9F7274B585}" type="pres">
      <dgm:prSet presAssocID="{7D27E0B8-04A4-4ED6-BAB6-335C97B39B41}" presName="Name56" presStyleLbl="parChTrans1D2" presStyleIdx="2" presStyleCnt="7"/>
      <dgm:spPr/>
      <dgm:t>
        <a:bodyPr/>
        <a:lstStyle/>
        <a:p>
          <a:endParaRPr lang="en-GB"/>
        </a:p>
      </dgm:t>
    </dgm:pt>
    <dgm:pt modelId="{060B5664-FBA6-45E4-A8B9-F739A5D79E7F}" type="pres">
      <dgm:prSet presAssocID="{2AF212FC-D344-4918-A959-EA33034795EF}" presName="text0" presStyleLbl="node1" presStyleIdx="3" presStyleCnt="8" custScaleX="142455" custScaleY="122162" custRadScaleRad="96211" custRadScaleInc="-268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505C6C-5BC0-4187-AAED-5E9282C1CB9B}" type="pres">
      <dgm:prSet presAssocID="{CA1E3BDA-DA8F-4DE6-B620-085031FE7295}" presName="Name56" presStyleLbl="parChTrans1D2" presStyleIdx="3" presStyleCnt="7"/>
      <dgm:spPr/>
      <dgm:t>
        <a:bodyPr/>
        <a:lstStyle/>
        <a:p>
          <a:endParaRPr lang="en-GB"/>
        </a:p>
      </dgm:t>
    </dgm:pt>
    <dgm:pt modelId="{1E16EAC2-AB09-448E-BE06-B970865AAC9C}" type="pres">
      <dgm:prSet presAssocID="{88A5B802-80BE-4909-B70D-FE141EBFB72A}" presName="text0" presStyleLbl="node1" presStyleIdx="4" presStyleCnt="8" custScaleX="142455" custScaleY="122162" custRadScaleRad="96481" custRadScaleInc="10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A3783-1833-45D5-8E06-7E95C61AF2FA}" type="pres">
      <dgm:prSet presAssocID="{80BE4F5D-E517-4A7E-A3E8-BAF9D1B5B617}" presName="Name56" presStyleLbl="parChTrans1D2" presStyleIdx="4" presStyleCnt="7"/>
      <dgm:spPr/>
      <dgm:t>
        <a:bodyPr/>
        <a:lstStyle/>
        <a:p>
          <a:endParaRPr lang="en-GB"/>
        </a:p>
      </dgm:t>
    </dgm:pt>
    <dgm:pt modelId="{68C58396-6381-4D1C-9EF4-BBA31EFA4224}" type="pres">
      <dgm:prSet presAssocID="{373A8746-3A90-4D42-8387-5AB33041BBAC}" presName="text0" presStyleLbl="node1" presStyleIdx="5" presStyleCnt="8" custScaleX="142455" custScaleY="122162" custRadScaleRad="96198" custRadScaleInc="-24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2C888-77B3-4ECF-947B-9D0FD8653C7B}" type="pres">
      <dgm:prSet presAssocID="{42AA7AD2-1117-4B8E-8BF5-9D4E9563C59A}" presName="Name56" presStyleLbl="parChTrans1D2" presStyleIdx="5" presStyleCnt="7"/>
      <dgm:spPr/>
      <dgm:t>
        <a:bodyPr/>
        <a:lstStyle/>
        <a:p>
          <a:endParaRPr lang="en-GB"/>
        </a:p>
      </dgm:t>
    </dgm:pt>
    <dgm:pt modelId="{CF18C205-ED46-48F0-AA7B-DBE3B4AA49C8}" type="pres">
      <dgm:prSet presAssocID="{D689010B-5A34-47B7-8828-06E32B19C582}" presName="text0" presStyleLbl="node1" presStyleIdx="6" presStyleCnt="8" custScaleX="142455" custScaleY="122162" custRadScaleRad="95437" custRadScaleInc="266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DE0AB7-AAD9-4D42-AEAF-6E01B94184ED}" type="pres">
      <dgm:prSet presAssocID="{6DB0FEF1-DBE7-425C-B60A-77E0BAB15F7F}" presName="Name56" presStyleLbl="parChTrans1D2" presStyleIdx="6" presStyleCnt="7"/>
      <dgm:spPr/>
      <dgm:t>
        <a:bodyPr/>
        <a:lstStyle/>
        <a:p>
          <a:endParaRPr lang="en-GB"/>
        </a:p>
      </dgm:t>
    </dgm:pt>
    <dgm:pt modelId="{5623853E-0B84-4569-88C4-8FA1FBCC0D52}" type="pres">
      <dgm:prSet presAssocID="{0BBDC4CC-7A58-4BFD-8604-978386334614}" presName="text0" presStyleLbl="node1" presStyleIdx="7" presStyleCnt="8" custScaleX="142455" custScaleY="122162" custRadScaleRad="107236" custRadScaleInc="-135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77009D-9C5A-438A-A71B-D1018D855D12}" type="presOf" srcId="{0BBDC4CC-7A58-4BFD-8604-978386334614}" destId="{5623853E-0B84-4569-88C4-8FA1FBCC0D52}" srcOrd="0" destOrd="0" presId="urn:microsoft.com/office/officeart/2008/layout/RadialCluster"/>
    <dgm:cxn modelId="{1269AFD2-339B-4CE6-AA86-D751C4582592}" type="presOf" srcId="{C7942EC3-B828-4422-B3FB-2001E6A1D878}" destId="{2174EC62-5E90-4E79-B0AA-EFFD4A739445}" srcOrd="0" destOrd="0" presId="urn:microsoft.com/office/officeart/2008/layout/RadialCluster"/>
    <dgm:cxn modelId="{302ADCEA-818E-45EF-BA3A-C42FBB15874E}" type="presOf" srcId="{80BE4F5D-E517-4A7E-A3E8-BAF9D1B5B617}" destId="{C65A3783-1833-45D5-8E06-7E95C61AF2FA}" srcOrd="0" destOrd="0" presId="urn:microsoft.com/office/officeart/2008/layout/RadialCluster"/>
    <dgm:cxn modelId="{AB27731F-67E1-4A98-981D-FFF3836F1904}" type="presOf" srcId="{2AF212FC-D344-4918-A959-EA33034795EF}" destId="{060B5664-FBA6-45E4-A8B9-F739A5D79E7F}" srcOrd="0" destOrd="0" presId="urn:microsoft.com/office/officeart/2008/layout/RadialCluster"/>
    <dgm:cxn modelId="{E24EBCA1-9190-4164-B705-961D94670EB5}" type="presOf" srcId="{A534E726-25E2-4D2F-B91A-2C4C149CCC60}" destId="{34D762EA-F442-4402-9F90-2990482E0001}" srcOrd="0" destOrd="0" presId="urn:microsoft.com/office/officeart/2008/layout/RadialCluster"/>
    <dgm:cxn modelId="{4C4E9583-64D6-4ED8-AEEC-04FE537976E3}" srcId="{C7942EC3-B828-4422-B3FB-2001E6A1D878}" destId="{289BF924-4DCD-4A86-A67D-0574315CA0DC}" srcOrd="0" destOrd="0" parTransId="{721719FD-291E-40C7-8BE5-48D907E5147C}" sibTransId="{0C176D90-AFCC-455F-88C2-74BA63CA1A5B}"/>
    <dgm:cxn modelId="{5EAD1D01-2694-400B-B4B6-FCB0EC2B92A1}" srcId="{C7942EC3-B828-4422-B3FB-2001E6A1D878}" destId="{88A5B802-80BE-4909-B70D-FE141EBFB72A}" srcOrd="3" destOrd="0" parTransId="{CA1E3BDA-DA8F-4DE6-B620-085031FE7295}" sibTransId="{70E6DBE8-0D48-4BDD-9648-DB8806B7FC85}"/>
    <dgm:cxn modelId="{E27C6ED4-BA7E-4C67-B934-E05F22E519B8}" type="presOf" srcId="{62A065E9-79A0-4F20-8313-69AA5A7BD433}" destId="{99C649FB-FD22-4106-B577-6DD0F71521C7}" srcOrd="0" destOrd="0" presId="urn:microsoft.com/office/officeart/2008/layout/RadialCluster"/>
    <dgm:cxn modelId="{4C02C9C6-5934-46F3-9537-FA8B738503BD}" srcId="{C7942EC3-B828-4422-B3FB-2001E6A1D878}" destId="{2AF212FC-D344-4918-A959-EA33034795EF}" srcOrd="2" destOrd="0" parTransId="{7D27E0B8-04A4-4ED6-BAB6-335C97B39B41}" sibTransId="{E6E206D8-30A0-47D5-8D11-9B5E5623ED9C}"/>
    <dgm:cxn modelId="{3938765F-A87B-4AE7-8C58-24BD718F5C37}" type="presOf" srcId="{373A8746-3A90-4D42-8387-5AB33041BBAC}" destId="{68C58396-6381-4D1C-9EF4-BBA31EFA4224}" srcOrd="0" destOrd="0" presId="urn:microsoft.com/office/officeart/2008/layout/RadialCluster"/>
    <dgm:cxn modelId="{EF5033D1-9272-4FEC-BDBF-1F121C5A92A3}" srcId="{C7942EC3-B828-4422-B3FB-2001E6A1D878}" destId="{A534E726-25E2-4D2F-B91A-2C4C149CCC60}" srcOrd="1" destOrd="0" parTransId="{62A065E9-79A0-4F20-8313-69AA5A7BD433}" sibTransId="{6E0B2D3C-FDA3-4856-8CEF-7B5EBDC5FC3A}"/>
    <dgm:cxn modelId="{A6897F16-912A-4BC8-8370-E6729EA7BACF}" type="presOf" srcId="{6DB0FEF1-DBE7-425C-B60A-77E0BAB15F7F}" destId="{21DE0AB7-AAD9-4D42-AEAF-6E01B94184ED}" srcOrd="0" destOrd="0" presId="urn:microsoft.com/office/officeart/2008/layout/RadialCluster"/>
    <dgm:cxn modelId="{DA0DC785-95D7-4A54-88DD-B584785157E5}" srcId="{C7942EC3-B828-4422-B3FB-2001E6A1D878}" destId="{D689010B-5A34-47B7-8828-06E32B19C582}" srcOrd="5" destOrd="0" parTransId="{42AA7AD2-1117-4B8E-8BF5-9D4E9563C59A}" sibTransId="{B83D6655-DE48-4F3D-A841-9590476F97F1}"/>
    <dgm:cxn modelId="{CAA365C9-CCA3-498A-8D15-861C2157E3FB}" type="presOf" srcId="{CA1E3BDA-DA8F-4DE6-B620-085031FE7295}" destId="{12505C6C-5BC0-4187-AAED-5E9282C1CB9B}" srcOrd="0" destOrd="0" presId="urn:microsoft.com/office/officeart/2008/layout/RadialCluster"/>
    <dgm:cxn modelId="{11C82172-8945-4B9E-9E7F-711C9B1030F5}" srcId="{C7942EC3-B828-4422-B3FB-2001E6A1D878}" destId="{373A8746-3A90-4D42-8387-5AB33041BBAC}" srcOrd="4" destOrd="0" parTransId="{80BE4F5D-E517-4A7E-A3E8-BAF9D1B5B617}" sibTransId="{239107D9-05AE-4AAF-B337-F0F6BD501D13}"/>
    <dgm:cxn modelId="{5F2795EF-C024-40E7-AF82-8AFDAFE51600}" type="presOf" srcId="{7D27E0B8-04A4-4ED6-BAB6-335C97B39B41}" destId="{66901F7F-6B76-458E-BB05-7E9F7274B585}" srcOrd="0" destOrd="0" presId="urn:microsoft.com/office/officeart/2008/layout/RadialCluster"/>
    <dgm:cxn modelId="{49337B09-258A-469A-8205-A4B5FA159C82}" srcId="{D2A16515-708E-4A90-812B-D21025557CC1}" destId="{C7942EC3-B828-4422-B3FB-2001E6A1D878}" srcOrd="0" destOrd="0" parTransId="{02A6CF86-45A5-4940-892D-A33F0D6D3578}" sibTransId="{D5A12EEE-0E30-44DC-B42D-4CB3021AC8E7}"/>
    <dgm:cxn modelId="{D3A57150-467E-4976-9F0E-0AF2AF367EE1}" type="presOf" srcId="{D2A16515-708E-4A90-812B-D21025557CC1}" destId="{D0458668-8455-4309-9F52-4E6B147C9ADD}" srcOrd="0" destOrd="0" presId="urn:microsoft.com/office/officeart/2008/layout/RadialCluster"/>
    <dgm:cxn modelId="{6AD92885-6D50-40ED-AE20-3C73320683F9}" type="presOf" srcId="{D689010B-5A34-47B7-8828-06E32B19C582}" destId="{CF18C205-ED46-48F0-AA7B-DBE3B4AA49C8}" srcOrd="0" destOrd="0" presId="urn:microsoft.com/office/officeart/2008/layout/RadialCluster"/>
    <dgm:cxn modelId="{27102910-56C5-418C-B963-7C7AE6B95697}" srcId="{C7942EC3-B828-4422-B3FB-2001E6A1D878}" destId="{0BBDC4CC-7A58-4BFD-8604-978386334614}" srcOrd="6" destOrd="0" parTransId="{6DB0FEF1-DBE7-425C-B60A-77E0BAB15F7F}" sibTransId="{5071FCCF-3BDA-4ED4-8861-40F9F16B3187}"/>
    <dgm:cxn modelId="{D76080F7-0CC9-4DB4-8D46-A81BDB40E148}" type="presOf" srcId="{42AA7AD2-1117-4B8E-8BF5-9D4E9563C59A}" destId="{C502C888-77B3-4ECF-947B-9D0FD8653C7B}" srcOrd="0" destOrd="0" presId="urn:microsoft.com/office/officeart/2008/layout/RadialCluster"/>
    <dgm:cxn modelId="{DA159639-295B-4485-A177-F051808A58A8}" type="presOf" srcId="{88A5B802-80BE-4909-B70D-FE141EBFB72A}" destId="{1E16EAC2-AB09-448E-BE06-B970865AAC9C}" srcOrd="0" destOrd="0" presId="urn:microsoft.com/office/officeart/2008/layout/RadialCluster"/>
    <dgm:cxn modelId="{76D108C9-142C-4E6D-86E6-970D80580F83}" type="presOf" srcId="{289BF924-4DCD-4A86-A67D-0574315CA0DC}" destId="{DD969F36-4B87-4C04-A2AB-AB81AA7B97CB}" srcOrd="0" destOrd="0" presId="urn:microsoft.com/office/officeart/2008/layout/RadialCluster"/>
    <dgm:cxn modelId="{843F472A-1E0B-4DCF-970A-E0C307592F31}" type="presOf" srcId="{721719FD-291E-40C7-8BE5-48D907E5147C}" destId="{564D5A60-4CED-42F6-A179-DF45FA4DF142}" srcOrd="0" destOrd="0" presId="urn:microsoft.com/office/officeart/2008/layout/RadialCluster"/>
    <dgm:cxn modelId="{AE727FC7-462E-4F47-9D1A-0465D13D5AE7}" type="presParOf" srcId="{D0458668-8455-4309-9F52-4E6B147C9ADD}" destId="{ECEC53D1-375E-45A0-BCD7-C56B57706F7C}" srcOrd="0" destOrd="0" presId="urn:microsoft.com/office/officeart/2008/layout/RadialCluster"/>
    <dgm:cxn modelId="{164AA918-7C0C-4BA7-8C06-3C2B7636EB75}" type="presParOf" srcId="{ECEC53D1-375E-45A0-BCD7-C56B57706F7C}" destId="{2174EC62-5E90-4E79-B0AA-EFFD4A739445}" srcOrd="0" destOrd="0" presId="urn:microsoft.com/office/officeart/2008/layout/RadialCluster"/>
    <dgm:cxn modelId="{80E7B12F-579D-4385-BA96-A07EC07DCDB1}" type="presParOf" srcId="{ECEC53D1-375E-45A0-BCD7-C56B57706F7C}" destId="{564D5A60-4CED-42F6-A179-DF45FA4DF142}" srcOrd="1" destOrd="0" presId="urn:microsoft.com/office/officeart/2008/layout/RadialCluster"/>
    <dgm:cxn modelId="{822102AE-3D68-4B33-BBDA-E6BC7D881386}" type="presParOf" srcId="{ECEC53D1-375E-45A0-BCD7-C56B57706F7C}" destId="{DD969F36-4B87-4C04-A2AB-AB81AA7B97CB}" srcOrd="2" destOrd="0" presId="urn:microsoft.com/office/officeart/2008/layout/RadialCluster"/>
    <dgm:cxn modelId="{4F3F2853-44AF-42E4-B686-8B9FD82B67D3}" type="presParOf" srcId="{ECEC53D1-375E-45A0-BCD7-C56B57706F7C}" destId="{99C649FB-FD22-4106-B577-6DD0F71521C7}" srcOrd="3" destOrd="0" presId="urn:microsoft.com/office/officeart/2008/layout/RadialCluster"/>
    <dgm:cxn modelId="{885EC675-CBDB-4A62-89B4-6921672414B9}" type="presParOf" srcId="{ECEC53D1-375E-45A0-BCD7-C56B57706F7C}" destId="{34D762EA-F442-4402-9F90-2990482E0001}" srcOrd="4" destOrd="0" presId="urn:microsoft.com/office/officeart/2008/layout/RadialCluster"/>
    <dgm:cxn modelId="{C0CB098A-AE9C-44A5-B1DE-6DA8B4324BD3}" type="presParOf" srcId="{ECEC53D1-375E-45A0-BCD7-C56B57706F7C}" destId="{66901F7F-6B76-458E-BB05-7E9F7274B585}" srcOrd="5" destOrd="0" presId="urn:microsoft.com/office/officeart/2008/layout/RadialCluster"/>
    <dgm:cxn modelId="{AA1B37B7-7288-4DBF-A17F-168A2AE473D3}" type="presParOf" srcId="{ECEC53D1-375E-45A0-BCD7-C56B57706F7C}" destId="{060B5664-FBA6-45E4-A8B9-F739A5D79E7F}" srcOrd="6" destOrd="0" presId="urn:microsoft.com/office/officeart/2008/layout/RadialCluster"/>
    <dgm:cxn modelId="{6D6A8DDC-D5C5-4853-B14C-AA3789C1F26B}" type="presParOf" srcId="{ECEC53D1-375E-45A0-BCD7-C56B57706F7C}" destId="{12505C6C-5BC0-4187-AAED-5E9282C1CB9B}" srcOrd="7" destOrd="0" presId="urn:microsoft.com/office/officeart/2008/layout/RadialCluster"/>
    <dgm:cxn modelId="{40C461F2-74A3-446F-BB2C-C2FCA9FF2EE9}" type="presParOf" srcId="{ECEC53D1-375E-45A0-BCD7-C56B57706F7C}" destId="{1E16EAC2-AB09-448E-BE06-B970865AAC9C}" srcOrd="8" destOrd="0" presId="urn:microsoft.com/office/officeart/2008/layout/RadialCluster"/>
    <dgm:cxn modelId="{002B40F3-ACE8-4BBB-B40C-09B5A93266C1}" type="presParOf" srcId="{ECEC53D1-375E-45A0-BCD7-C56B57706F7C}" destId="{C65A3783-1833-45D5-8E06-7E95C61AF2FA}" srcOrd="9" destOrd="0" presId="urn:microsoft.com/office/officeart/2008/layout/RadialCluster"/>
    <dgm:cxn modelId="{AF1C6D4F-8613-472E-9521-F2B9C5F2CB72}" type="presParOf" srcId="{ECEC53D1-375E-45A0-BCD7-C56B57706F7C}" destId="{68C58396-6381-4D1C-9EF4-BBA31EFA4224}" srcOrd="10" destOrd="0" presId="urn:microsoft.com/office/officeart/2008/layout/RadialCluster"/>
    <dgm:cxn modelId="{DE0524B2-303A-4985-8FE0-DA83ED59C04B}" type="presParOf" srcId="{ECEC53D1-375E-45A0-BCD7-C56B57706F7C}" destId="{C502C888-77B3-4ECF-947B-9D0FD8653C7B}" srcOrd="11" destOrd="0" presId="urn:microsoft.com/office/officeart/2008/layout/RadialCluster"/>
    <dgm:cxn modelId="{03919453-6417-4540-A4C6-26655052EC9B}" type="presParOf" srcId="{ECEC53D1-375E-45A0-BCD7-C56B57706F7C}" destId="{CF18C205-ED46-48F0-AA7B-DBE3B4AA49C8}" srcOrd="12" destOrd="0" presId="urn:microsoft.com/office/officeart/2008/layout/RadialCluster"/>
    <dgm:cxn modelId="{84DFAEF5-4F10-4517-B71B-DDDB946EB779}" type="presParOf" srcId="{ECEC53D1-375E-45A0-BCD7-C56B57706F7C}" destId="{21DE0AB7-AAD9-4D42-AEAF-6E01B94184ED}" srcOrd="13" destOrd="0" presId="urn:microsoft.com/office/officeart/2008/layout/RadialCluster"/>
    <dgm:cxn modelId="{211F2267-98B0-41C3-9EF5-0E60692203E6}" type="presParOf" srcId="{ECEC53D1-375E-45A0-BCD7-C56B57706F7C}" destId="{5623853E-0B84-4569-88C4-8FA1FBCC0D5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8C035-16DA-4CAB-882C-1A8D2C453F9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21CBB8E5-F168-4FF6-9FE3-AB1C0AAA889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600" dirty="0" smtClean="0"/>
            <a:t>People</a:t>
          </a:r>
          <a:endParaRPr lang="en-GB" sz="1600" dirty="0"/>
        </a:p>
      </dgm:t>
    </dgm:pt>
    <dgm:pt modelId="{A1F87BA4-C3D1-4B7B-8D98-2B9EC178E52D}" type="parTrans" cxnId="{414D316D-C23F-4A91-A1C7-EB444DD0641A}">
      <dgm:prSet/>
      <dgm:spPr/>
      <dgm:t>
        <a:bodyPr/>
        <a:lstStyle/>
        <a:p>
          <a:endParaRPr lang="en-GB" sz="1600"/>
        </a:p>
      </dgm:t>
    </dgm:pt>
    <dgm:pt modelId="{B723BC9F-A7EC-4E06-A3C6-C47752A8294A}" type="sibTrans" cxnId="{414D316D-C23F-4A91-A1C7-EB444DD0641A}">
      <dgm:prSet/>
      <dgm:spPr/>
      <dgm:t>
        <a:bodyPr/>
        <a:lstStyle/>
        <a:p>
          <a:endParaRPr lang="en-GB" sz="1600"/>
        </a:p>
      </dgm:t>
    </dgm:pt>
    <dgm:pt modelId="{5A1B1092-0671-4B2A-AA79-0D2A9554204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600" dirty="0" smtClean="0"/>
            <a:t>Prevention and Self Care</a:t>
          </a:r>
          <a:endParaRPr lang="en-GB" sz="1600" dirty="0"/>
        </a:p>
      </dgm:t>
    </dgm:pt>
    <dgm:pt modelId="{BAD6E223-6140-41ED-AB81-EEC34D73EDC5}" type="parTrans" cxnId="{100726C1-37EA-4CF7-BA45-3FE486AF616C}">
      <dgm:prSet/>
      <dgm:spPr/>
      <dgm:t>
        <a:bodyPr/>
        <a:lstStyle/>
        <a:p>
          <a:endParaRPr lang="en-GB" sz="1600"/>
        </a:p>
      </dgm:t>
    </dgm:pt>
    <dgm:pt modelId="{B92B4398-0497-40DA-9A51-029F95C48A6D}" type="sibTrans" cxnId="{100726C1-37EA-4CF7-BA45-3FE486AF616C}">
      <dgm:prSet/>
      <dgm:spPr/>
      <dgm:t>
        <a:bodyPr/>
        <a:lstStyle/>
        <a:p>
          <a:endParaRPr lang="en-GB" sz="1600"/>
        </a:p>
      </dgm:t>
    </dgm:pt>
    <dgm:pt modelId="{530866B3-5371-442F-AB3D-24A0931D264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600" dirty="0" smtClean="0"/>
            <a:t>Integrated &amp; Enhanced Primary, Community and Social Care </a:t>
          </a:r>
          <a:endParaRPr lang="en-GB" sz="1600" dirty="0"/>
        </a:p>
      </dgm:t>
    </dgm:pt>
    <dgm:pt modelId="{01D81EF1-9C3E-45D0-8C83-68A390D7F461}" type="parTrans" cxnId="{AB99D752-F01F-43B9-A065-42D5A782ADE2}">
      <dgm:prSet/>
      <dgm:spPr/>
      <dgm:t>
        <a:bodyPr/>
        <a:lstStyle/>
        <a:p>
          <a:endParaRPr lang="en-GB" sz="1600"/>
        </a:p>
      </dgm:t>
    </dgm:pt>
    <dgm:pt modelId="{70BDEC9D-534D-4210-B431-34923AFA3A6E}" type="sibTrans" cxnId="{AB99D752-F01F-43B9-A065-42D5A782ADE2}">
      <dgm:prSet/>
      <dgm:spPr/>
      <dgm:t>
        <a:bodyPr/>
        <a:lstStyle/>
        <a:p>
          <a:endParaRPr lang="en-GB" sz="1600"/>
        </a:p>
      </dgm:t>
    </dgm:pt>
    <dgm:pt modelId="{B575B102-CE64-4F6E-89BA-638065C3697D}">
      <dgm:prSet custT="1"/>
      <dgm:spPr/>
      <dgm:t>
        <a:bodyPr/>
        <a:lstStyle/>
        <a:p>
          <a:endParaRPr lang="en-GB" sz="1600" dirty="0"/>
        </a:p>
      </dgm:t>
    </dgm:pt>
    <dgm:pt modelId="{A08A25F1-77AE-46DA-93BD-ABEACA8530A6}" type="parTrans" cxnId="{8657315B-57A1-4105-B823-4AC3733B39E0}">
      <dgm:prSet/>
      <dgm:spPr/>
      <dgm:t>
        <a:bodyPr/>
        <a:lstStyle/>
        <a:p>
          <a:endParaRPr lang="en-GB" sz="1600"/>
        </a:p>
      </dgm:t>
    </dgm:pt>
    <dgm:pt modelId="{1F2EE47C-DF6E-4D9E-A6D6-A8C8FFBC6E1F}" type="sibTrans" cxnId="{8657315B-57A1-4105-B823-4AC3733B39E0}">
      <dgm:prSet/>
      <dgm:spPr/>
      <dgm:t>
        <a:bodyPr/>
        <a:lstStyle/>
        <a:p>
          <a:endParaRPr lang="en-GB" sz="1600"/>
        </a:p>
      </dgm:t>
    </dgm:pt>
    <dgm:pt modelId="{A9B6EEDA-3B7F-4FB3-90C0-0581CC45223A}" type="pres">
      <dgm:prSet presAssocID="{2BD8C035-16DA-4CAB-882C-1A8D2C453F90}" presName="composite" presStyleCnt="0">
        <dgm:presLayoutVars>
          <dgm:chMax val="5"/>
          <dgm:dir/>
          <dgm:resizeHandles val="exact"/>
        </dgm:presLayoutVars>
      </dgm:prSet>
      <dgm:spPr/>
    </dgm:pt>
    <dgm:pt modelId="{958D04D1-C4D8-4B9B-A183-B2B6D3E10C56}" type="pres">
      <dgm:prSet presAssocID="{21CBB8E5-F168-4FF6-9FE3-AB1C0AAA8893}" presName="circle1" presStyleLbl="lnNode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B15E6953-1568-4A96-A363-30DD6E226316}" type="pres">
      <dgm:prSet presAssocID="{21CBB8E5-F168-4FF6-9FE3-AB1C0AAA8893}" presName="text1" presStyleLbl="revTx" presStyleIdx="0" presStyleCnt="4" custScaleX="95707" custLinFactNeighborX="3671" custLinFactNeighborY="-479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93F926-F8F8-4188-8DFD-DF25149E950A}" type="pres">
      <dgm:prSet presAssocID="{21CBB8E5-F168-4FF6-9FE3-AB1C0AAA8893}" presName="line1" presStyleLbl="callout" presStyleIdx="0" presStyleCnt="8" custLinFactY="-400000" custLinFactNeighborX="33893" custLinFactNeighborY="-437939"/>
      <dgm:spPr/>
    </dgm:pt>
    <dgm:pt modelId="{230457C2-84E9-4A32-AE3A-F28EF3D7BE6C}" type="pres">
      <dgm:prSet presAssocID="{21CBB8E5-F168-4FF6-9FE3-AB1C0AAA8893}" presName="d1" presStyleLbl="callout" presStyleIdx="1" presStyleCnt="8" custScaleX="107787" custScaleY="118646" custLinFactNeighborX="3809" custLinFactNeighborY="-6894"/>
      <dgm:spPr/>
    </dgm:pt>
    <dgm:pt modelId="{EFEA4F69-DD91-4EB5-9A20-BD595DA59AAA}" type="pres">
      <dgm:prSet presAssocID="{5A1B1092-0671-4B2A-AA79-0D2A9554204A}" presName="circle2" presStyleLbl="ln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3B5ED46E-8DD7-453E-A5E2-5E85B469369B}" type="pres">
      <dgm:prSet presAssocID="{5A1B1092-0671-4B2A-AA79-0D2A9554204A}" presName="text2" presStyleLbl="revTx" presStyleIdx="1" presStyleCnt="4" custScaleX="84670" custLinFactNeighborX="-486" custLinFactNeighborY="-346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EEB5C-CAF2-48C6-9374-F3452F4BB089}" type="pres">
      <dgm:prSet presAssocID="{5A1B1092-0671-4B2A-AA79-0D2A9554204A}" presName="line2" presStyleLbl="callout" presStyleIdx="2" presStyleCnt="8" custLinFactY="-278752" custLinFactNeighborX="22881" custLinFactNeighborY="-300000"/>
      <dgm:spPr/>
    </dgm:pt>
    <dgm:pt modelId="{1D64E935-AEB5-4794-B204-848C0ED8ED0C}" type="pres">
      <dgm:prSet presAssocID="{5A1B1092-0671-4B2A-AA79-0D2A9554204A}" presName="d2" presStyleLbl="callout" presStyleIdx="3" presStyleCnt="8" custScaleX="88852" custScaleY="93364" custLinFactNeighborX="14212" custLinFactNeighborY="-16977"/>
      <dgm:spPr/>
    </dgm:pt>
    <dgm:pt modelId="{7CEBB88B-4384-4F01-B2F4-CA9697306286}" type="pres">
      <dgm:prSet presAssocID="{530866B3-5371-442F-AB3D-24A0931D2646}" presName="circle3" presStyleLbl="lnNode1" presStyleIdx="2" presStyleCnt="4" custScaleX="126087" custScaleY="125676"/>
      <dgm:spPr>
        <a:solidFill>
          <a:schemeClr val="accent5"/>
        </a:solidFill>
      </dgm:spPr>
    </dgm:pt>
    <dgm:pt modelId="{CBD84F6D-7A83-4BDB-9FBD-C6150B546D3C}" type="pres">
      <dgm:prSet presAssocID="{530866B3-5371-442F-AB3D-24A0931D2646}" presName="text3" presStyleLbl="revTx" presStyleIdx="2" presStyleCnt="4" custScaleX="104839" custScaleY="210302" custLinFactNeighborX="23477" custLinFactNeighborY="48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318C8-8036-417B-A68E-43F1B890232B}" type="pres">
      <dgm:prSet presAssocID="{530866B3-5371-442F-AB3D-24A0931D2646}" presName="line3" presStyleLbl="callout" presStyleIdx="4" presStyleCnt="8"/>
      <dgm:spPr/>
    </dgm:pt>
    <dgm:pt modelId="{6B50A490-94B6-4067-9BDF-6A3E6A171577}" type="pres">
      <dgm:prSet presAssocID="{530866B3-5371-442F-AB3D-24A0931D2646}" presName="d3" presStyleLbl="callout" presStyleIdx="5" presStyleCnt="8" custScaleX="104647" custScaleY="99528"/>
      <dgm:spPr/>
    </dgm:pt>
    <dgm:pt modelId="{032A43BC-2DD5-44B6-90CA-23F601B51198}" type="pres">
      <dgm:prSet presAssocID="{B575B102-CE64-4F6E-89BA-638065C3697D}" presName="circle4" presStyleLbl="lnNode1" presStyleIdx="3" presStyleCnt="4" custScaleX="110965" custScaleY="106542" custLinFactNeighborX="836" custLinFactNeighborY="-730"/>
      <dgm:spPr>
        <a:solidFill>
          <a:schemeClr val="tx2"/>
        </a:solidFill>
      </dgm:spPr>
    </dgm:pt>
    <dgm:pt modelId="{28021CA6-26B9-47AD-AA34-62CB735405CF}" type="pres">
      <dgm:prSet presAssocID="{B575B102-CE64-4F6E-89BA-638065C3697D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E02136-52E9-4479-ABAD-8DA2AEA2938E}" type="pres">
      <dgm:prSet presAssocID="{B575B102-CE64-4F6E-89BA-638065C3697D}" presName="line4" presStyleLbl="callout" presStyleIdx="6" presStyleCnt="8" custLinFactY="700000" custLinFactNeighborX="-32752" custLinFactNeighborY="763948"/>
      <dgm:spPr/>
    </dgm:pt>
    <dgm:pt modelId="{8C1487D9-12A8-47FC-8AC6-34A974EA7B1F}" type="pres">
      <dgm:prSet presAssocID="{B575B102-CE64-4F6E-89BA-638065C3697D}" presName="d4" presStyleLbl="callout" presStyleIdx="7" presStyleCnt="8" custScaleX="55436" custScaleY="50266" custLinFactNeighborX="2493" custLinFactNeighborY="41914"/>
      <dgm:spPr/>
    </dgm:pt>
  </dgm:ptLst>
  <dgm:cxnLst>
    <dgm:cxn modelId="{8657315B-57A1-4105-B823-4AC3733B39E0}" srcId="{2BD8C035-16DA-4CAB-882C-1A8D2C453F90}" destId="{B575B102-CE64-4F6E-89BA-638065C3697D}" srcOrd="3" destOrd="0" parTransId="{A08A25F1-77AE-46DA-93BD-ABEACA8530A6}" sibTransId="{1F2EE47C-DF6E-4D9E-A6D6-A8C8FFBC6E1F}"/>
    <dgm:cxn modelId="{94CFDA96-972A-43F7-A536-FFB9246DCEDE}" type="presOf" srcId="{B575B102-CE64-4F6E-89BA-638065C3697D}" destId="{28021CA6-26B9-47AD-AA34-62CB735405CF}" srcOrd="0" destOrd="0" presId="urn:microsoft.com/office/officeart/2005/8/layout/target1"/>
    <dgm:cxn modelId="{C2BCE9EF-B471-4940-9A26-E72EB6A7B230}" type="presOf" srcId="{21CBB8E5-F168-4FF6-9FE3-AB1C0AAA8893}" destId="{B15E6953-1568-4A96-A363-30DD6E226316}" srcOrd="0" destOrd="0" presId="urn:microsoft.com/office/officeart/2005/8/layout/target1"/>
    <dgm:cxn modelId="{0CCBE915-158D-4247-A328-B7F1097F04BE}" type="presOf" srcId="{530866B3-5371-442F-AB3D-24A0931D2646}" destId="{CBD84F6D-7A83-4BDB-9FBD-C6150B546D3C}" srcOrd="0" destOrd="0" presId="urn:microsoft.com/office/officeart/2005/8/layout/target1"/>
    <dgm:cxn modelId="{414D316D-C23F-4A91-A1C7-EB444DD0641A}" srcId="{2BD8C035-16DA-4CAB-882C-1A8D2C453F90}" destId="{21CBB8E5-F168-4FF6-9FE3-AB1C0AAA8893}" srcOrd="0" destOrd="0" parTransId="{A1F87BA4-C3D1-4B7B-8D98-2B9EC178E52D}" sibTransId="{B723BC9F-A7EC-4E06-A3C6-C47752A8294A}"/>
    <dgm:cxn modelId="{AB99D752-F01F-43B9-A065-42D5A782ADE2}" srcId="{2BD8C035-16DA-4CAB-882C-1A8D2C453F90}" destId="{530866B3-5371-442F-AB3D-24A0931D2646}" srcOrd="2" destOrd="0" parTransId="{01D81EF1-9C3E-45D0-8C83-68A390D7F461}" sibTransId="{70BDEC9D-534D-4210-B431-34923AFA3A6E}"/>
    <dgm:cxn modelId="{100726C1-37EA-4CF7-BA45-3FE486AF616C}" srcId="{2BD8C035-16DA-4CAB-882C-1A8D2C453F90}" destId="{5A1B1092-0671-4B2A-AA79-0D2A9554204A}" srcOrd="1" destOrd="0" parTransId="{BAD6E223-6140-41ED-AB81-EEC34D73EDC5}" sibTransId="{B92B4398-0497-40DA-9A51-029F95C48A6D}"/>
    <dgm:cxn modelId="{8D01BAE9-51FD-4722-9D60-5374ADCBF119}" type="presOf" srcId="{2BD8C035-16DA-4CAB-882C-1A8D2C453F90}" destId="{A9B6EEDA-3B7F-4FB3-90C0-0581CC45223A}" srcOrd="0" destOrd="0" presId="urn:microsoft.com/office/officeart/2005/8/layout/target1"/>
    <dgm:cxn modelId="{3033C62D-21F2-4E73-9168-FD777E2D7693}" type="presOf" srcId="{5A1B1092-0671-4B2A-AA79-0D2A9554204A}" destId="{3B5ED46E-8DD7-453E-A5E2-5E85B469369B}" srcOrd="0" destOrd="0" presId="urn:microsoft.com/office/officeart/2005/8/layout/target1"/>
    <dgm:cxn modelId="{E4822AD0-30A8-4128-A01B-D7DA1BBE5212}" type="presParOf" srcId="{A9B6EEDA-3B7F-4FB3-90C0-0581CC45223A}" destId="{958D04D1-C4D8-4B9B-A183-B2B6D3E10C56}" srcOrd="0" destOrd="0" presId="urn:microsoft.com/office/officeart/2005/8/layout/target1"/>
    <dgm:cxn modelId="{AA658569-D590-44A0-B405-4D93B7B5FB10}" type="presParOf" srcId="{A9B6EEDA-3B7F-4FB3-90C0-0581CC45223A}" destId="{B15E6953-1568-4A96-A363-30DD6E226316}" srcOrd="1" destOrd="0" presId="urn:microsoft.com/office/officeart/2005/8/layout/target1"/>
    <dgm:cxn modelId="{B8AAE4CA-70AB-4DCA-B848-3985B23CF46A}" type="presParOf" srcId="{A9B6EEDA-3B7F-4FB3-90C0-0581CC45223A}" destId="{2493F926-F8F8-4188-8DFD-DF25149E950A}" srcOrd="2" destOrd="0" presId="urn:microsoft.com/office/officeart/2005/8/layout/target1"/>
    <dgm:cxn modelId="{54B24DD9-0DAE-4FEC-84F5-E4349AC523A8}" type="presParOf" srcId="{A9B6EEDA-3B7F-4FB3-90C0-0581CC45223A}" destId="{230457C2-84E9-4A32-AE3A-F28EF3D7BE6C}" srcOrd="3" destOrd="0" presId="urn:microsoft.com/office/officeart/2005/8/layout/target1"/>
    <dgm:cxn modelId="{DEB8AD56-E622-410A-B73B-0736963209DA}" type="presParOf" srcId="{A9B6EEDA-3B7F-4FB3-90C0-0581CC45223A}" destId="{EFEA4F69-DD91-4EB5-9A20-BD595DA59AAA}" srcOrd="4" destOrd="0" presId="urn:microsoft.com/office/officeart/2005/8/layout/target1"/>
    <dgm:cxn modelId="{2355EA42-7984-4BF2-BA49-9CBC3C504C7E}" type="presParOf" srcId="{A9B6EEDA-3B7F-4FB3-90C0-0581CC45223A}" destId="{3B5ED46E-8DD7-453E-A5E2-5E85B469369B}" srcOrd="5" destOrd="0" presId="urn:microsoft.com/office/officeart/2005/8/layout/target1"/>
    <dgm:cxn modelId="{DB947F74-6AB1-422B-A1C1-18F98C2CAA8D}" type="presParOf" srcId="{A9B6EEDA-3B7F-4FB3-90C0-0581CC45223A}" destId="{3BDEEB5C-CAF2-48C6-9374-F3452F4BB089}" srcOrd="6" destOrd="0" presId="urn:microsoft.com/office/officeart/2005/8/layout/target1"/>
    <dgm:cxn modelId="{CEA5F90A-8655-413A-BECB-90C95CE78D5C}" type="presParOf" srcId="{A9B6EEDA-3B7F-4FB3-90C0-0581CC45223A}" destId="{1D64E935-AEB5-4794-B204-848C0ED8ED0C}" srcOrd="7" destOrd="0" presId="urn:microsoft.com/office/officeart/2005/8/layout/target1"/>
    <dgm:cxn modelId="{97F9915F-8D6F-480D-A200-F95D5B7FED73}" type="presParOf" srcId="{A9B6EEDA-3B7F-4FB3-90C0-0581CC45223A}" destId="{7CEBB88B-4384-4F01-B2F4-CA9697306286}" srcOrd="8" destOrd="0" presId="urn:microsoft.com/office/officeart/2005/8/layout/target1"/>
    <dgm:cxn modelId="{4CB65101-AA69-40DD-B9E8-99214EDA39D5}" type="presParOf" srcId="{A9B6EEDA-3B7F-4FB3-90C0-0581CC45223A}" destId="{CBD84F6D-7A83-4BDB-9FBD-C6150B546D3C}" srcOrd="9" destOrd="0" presId="urn:microsoft.com/office/officeart/2005/8/layout/target1"/>
    <dgm:cxn modelId="{B118C966-69D5-4F5E-A631-4A62AA582BCA}" type="presParOf" srcId="{A9B6EEDA-3B7F-4FB3-90C0-0581CC45223A}" destId="{60F318C8-8036-417B-A68E-43F1B890232B}" srcOrd="10" destOrd="0" presId="urn:microsoft.com/office/officeart/2005/8/layout/target1"/>
    <dgm:cxn modelId="{91294F91-1207-4775-8B18-3AD85390DA5B}" type="presParOf" srcId="{A9B6EEDA-3B7F-4FB3-90C0-0581CC45223A}" destId="{6B50A490-94B6-4067-9BDF-6A3E6A171577}" srcOrd="11" destOrd="0" presId="urn:microsoft.com/office/officeart/2005/8/layout/target1"/>
    <dgm:cxn modelId="{4AFAA199-A4B3-481B-8A59-E48DB1F5C301}" type="presParOf" srcId="{A9B6EEDA-3B7F-4FB3-90C0-0581CC45223A}" destId="{032A43BC-2DD5-44B6-90CA-23F601B51198}" srcOrd="12" destOrd="0" presId="urn:microsoft.com/office/officeart/2005/8/layout/target1"/>
    <dgm:cxn modelId="{698C6F6C-0B90-4444-82BF-FD534D7E6502}" type="presParOf" srcId="{A9B6EEDA-3B7F-4FB3-90C0-0581CC45223A}" destId="{28021CA6-26B9-47AD-AA34-62CB735405CF}" srcOrd="13" destOrd="0" presId="urn:microsoft.com/office/officeart/2005/8/layout/target1"/>
    <dgm:cxn modelId="{555A31EE-BBAB-4120-869A-773A3DBEA7A4}" type="presParOf" srcId="{A9B6EEDA-3B7F-4FB3-90C0-0581CC45223A}" destId="{38E02136-52E9-4479-ABAD-8DA2AEA2938E}" srcOrd="14" destOrd="0" presId="urn:microsoft.com/office/officeart/2005/8/layout/target1"/>
    <dgm:cxn modelId="{7D409DBA-1339-4C47-BCFF-AB7E8BA1361D}" type="presParOf" srcId="{A9B6EEDA-3B7F-4FB3-90C0-0581CC45223A}" destId="{8C1487D9-12A8-47FC-8AC6-34A974EA7B1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34F0C-D9D8-4C1E-8E44-D452C19B70E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4AEF3F-D6E7-48BB-A662-B85C88908775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Hull </a:t>
          </a:r>
          <a:endParaRPr lang="en-GB" sz="1000" dirty="0"/>
        </a:p>
      </dgm:t>
    </dgm:pt>
    <dgm:pt modelId="{72F4B335-62EE-4CF1-8134-83371ADA01B0}" type="parTrans" cxnId="{E1CD356A-9A35-44A2-9019-8DFAA65AF584}">
      <dgm:prSet/>
      <dgm:spPr/>
      <dgm:t>
        <a:bodyPr/>
        <a:lstStyle/>
        <a:p>
          <a:pPr algn="ctr"/>
          <a:endParaRPr lang="en-GB" sz="1000"/>
        </a:p>
      </dgm:t>
    </dgm:pt>
    <dgm:pt modelId="{E0390EF0-8A9E-4B80-BEB2-C699457219F8}" type="sibTrans" cxnId="{E1CD356A-9A35-44A2-9019-8DFAA65AF584}">
      <dgm:prSet/>
      <dgm:spPr/>
      <dgm:t>
        <a:bodyPr/>
        <a:lstStyle/>
        <a:p>
          <a:pPr algn="ctr"/>
          <a:endParaRPr lang="en-GB" sz="1000"/>
        </a:p>
      </dgm:t>
    </dgm:pt>
    <dgm:pt modelId="{820EC171-CD25-459D-A822-64DDD4F9D615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East Riding of Yorkshire</a:t>
          </a:r>
          <a:endParaRPr lang="en-GB" sz="1000" dirty="0"/>
        </a:p>
      </dgm:t>
    </dgm:pt>
    <dgm:pt modelId="{6D44996D-614A-43E2-8E82-B416B721A75B}" type="parTrans" cxnId="{393E57F3-440B-46D1-B95F-A446B1B06D63}">
      <dgm:prSet/>
      <dgm:spPr/>
      <dgm:t>
        <a:bodyPr/>
        <a:lstStyle/>
        <a:p>
          <a:pPr algn="ctr"/>
          <a:endParaRPr lang="en-GB" sz="1000"/>
        </a:p>
      </dgm:t>
    </dgm:pt>
    <dgm:pt modelId="{2017DC8E-329F-4218-9E9E-8E09985D53C9}" type="sibTrans" cxnId="{393E57F3-440B-46D1-B95F-A446B1B06D63}">
      <dgm:prSet/>
      <dgm:spPr/>
      <dgm:t>
        <a:bodyPr/>
        <a:lstStyle/>
        <a:p>
          <a:pPr algn="ctr"/>
          <a:endParaRPr lang="en-GB" sz="1000"/>
        </a:p>
      </dgm:t>
    </dgm:pt>
    <dgm:pt modelId="{F753A2A4-A610-4E69-A257-83474832FE62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North Lincolnshire</a:t>
          </a:r>
          <a:endParaRPr lang="en-GB" sz="1000" dirty="0"/>
        </a:p>
      </dgm:t>
    </dgm:pt>
    <dgm:pt modelId="{109AAA4C-2FDF-47A4-848A-078DF06B31C0}" type="parTrans" cxnId="{5B075759-087A-4FEA-BE85-D70755676935}">
      <dgm:prSet/>
      <dgm:spPr/>
      <dgm:t>
        <a:bodyPr/>
        <a:lstStyle/>
        <a:p>
          <a:pPr algn="ctr"/>
          <a:endParaRPr lang="en-GB" sz="1000"/>
        </a:p>
      </dgm:t>
    </dgm:pt>
    <dgm:pt modelId="{123AFAB8-C734-48DC-B747-67DE556B2ADD}" type="sibTrans" cxnId="{5B075759-087A-4FEA-BE85-D70755676935}">
      <dgm:prSet/>
      <dgm:spPr/>
      <dgm:t>
        <a:bodyPr/>
        <a:lstStyle/>
        <a:p>
          <a:pPr algn="ctr"/>
          <a:endParaRPr lang="en-GB" sz="1000"/>
        </a:p>
      </dgm:t>
    </dgm:pt>
    <dgm:pt modelId="{96B92931-A472-4A1B-A493-AF0B80405E3B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Vale of York</a:t>
          </a:r>
          <a:endParaRPr lang="en-GB" sz="1000" dirty="0"/>
        </a:p>
      </dgm:t>
    </dgm:pt>
    <dgm:pt modelId="{8EFB926A-EEEB-4091-AA8C-AA08F80D297E}" type="parTrans" cxnId="{4F79909A-5511-4E05-A946-3B89A8881796}">
      <dgm:prSet/>
      <dgm:spPr/>
      <dgm:t>
        <a:bodyPr/>
        <a:lstStyle/>
        <a:p>
          <a:pPr algn="ctr"/>
          <a:endParaRPr lang="en-GB" sz="1000"/>
        </a:p>
      </dgm:t>
    </dgm:pt>
    <dgm:pt modelId="{DD8B0DFB-EA6B-4845-BAB5-81217082C018}" type="sibTrans" cxnId="{4F79909A-5511-4E05-A946-3B89A8881796}">
      <dgm:prSet/>
      <dgm:spPr/>
      <dgm:t>
        <a:bodyPr/>
        <a:lstStyle/>
        <a:p>
          <a:pPr algn="ctr"/>
          <a:endParaRPr lang="en-GB" sz="1000"/>
        </a:p>
      </dgm:t>
    </dgm:pt>
    <dgm:pt modelId="{C017392F-C949-492F-8C76-0F6F86B883BC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Scarborough and Ryedale</a:t>
          </a:r>
          <a:endParaRPr lang="en-GB" sz="1000" dirty="0"/>
        </a:p>
      </dgm:t>
    </dgm:pt>
    <dgm:pt modelId="{BB6376FF-2570-4B30-AA62-1FE6EEB3B52B}" type="parTrans" cxnId="{D5DA305A-A1D5-476F-AEEA-D508BB5DF312}">
      <dgm:prSet/>
      <dgm:spPr/>
      <dgm:t>
        <a:bodyPr/>
        <a:lstStyle/>
        <a:p>
          <a:pPr algn="ctr"/>
          <a:endParaRPr lang="en-GB" sz="1000"/>
        </a:p>
      </dgm:t>
    </dgm:pt>
    <dgm:pt modelId="{EAB10C60-D5C6-49F1-9020-6364AF517C12}" type="sibTrans" cxnId="{D5DA305A-A1D5-476F-AEEA-D508BB5DF312}">
      <dgm:prSet/>
      <dgm:spPr/>
      <dgm:t>
        <a:bodyPr/>
        <a:lstStyle/>
        <a:p>
          <a:pPr algn="ctr"/>
          <a:endParaRPr lang="en-GB" sz="1000"/>
        </a:p>
      </dgm:t>
    </dgm:pt>
    <dgm:pt modelId="{EED38E79-9895-4E78-84B2-A46FD3C5BFD8}">
      <dgm:prSet phldrT="[Text]" custT="1"/>
      <dgm:spPr>
        <a:solidFill>
          <a:srgbClr val="58C4F1"/>
        </a:solidFill>
      </dgm:spPr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In – Hospital care</a:t>
          </a:r>
          <a:endParaRPr lang="en-GB" sz="1000" dirty="0"/>
        </a:p>
      </dgm:t>
    </dgm:pt>
    <dgm:pt modelId="{13F2F4B2-334C-42E0-B7F6-424B057F7293}" type="parTrans" cxnId="{07E73F63-64E6-40A4-A126-02418A8A7265}">
      <dgm:prSet/>
      <dgm:spPr/>
      <dgm:t>
        <a:bodyPr/>
        <a:lstStyle/>
        <a:p>
          <a:pPr algn="ctr"/>
          <a:endParaRPr lang="en-GB" sz="1000"/>
        </a:p>
      </dgm:t>
    </dgm:pt>
    <dgm:pt modelId="{EF5415E8-C96E-485C-AEAF-D713E3A8D029}" type="sibTrans" cxnId="{07E73F63-64E6-40A4-A126-02418A8A7265}">
      <dgm:prSet/>
      <dgm:spPr/>
      <dgm:t>
        <a:bodyPr/>
        <a:lstStyle/>
        <a:p>
          <a:pPr algn="ctr"/>
          <a:endParaRPr lang="en-GB" sz="1000"/>
        </a:p>
      </dgm:t>
    </dgm:pt>
    <dgm:pt modelId="{60336C9B-F671-4A5E-AD7D-FDFF34659929}">
      <dgm:prSet phldrT="[Text]" custT="1"/>
      <dgm:spPr>
        <a:solidFill>
          <a:srgbClr val="58C4F1"/>
        </a:solidFill>
      </dgm:spPr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Mental Health</a:t>
          </a:r>
        </a:p>
      </dgm:t>
    </dgm:pt>
    <dgm:pt modelId="{4F6C2968-C16C-41D2-AF3C-E3513DCCBEFE}" type="parTrans" cxnId="{0D50824E-B4FC-4103-9F95-777E7AB2CBE7}">
      <dgm:prSet/>
      <dgm:spPr/>
      <dgm:t>
        <a:bodyPr/>
        <a:lstStyle/>
        <a:p>
          <a:pPr algn="ctr"/>
          <a:endParaRPr lang="en-GB" sz="1000"/>
        </a:p>
      </dgm:t>
    </dgm:pt>
    <dgm:pt modelId="{FFA9FB23-E825-4E4B-BD92-F3A4A9E1E3B4}" type="sibTrans" cxnId="{0D50824E-B4FC-4103-9F95-777E7AB2CBE7}">
      <dgm:prSet/>
      <dgm:spPr/>
      <dgm:t>
        <a:bodyPr/>
        <a:lstStyle/>
        <a:p>
          <a:pPr algn="ctr"/>
          <a:endParaRPr lang="en-GB" sz="1000"/>
        </a:p>
      </dgm:t>
    </dgm:pt>
    <dgm:pt modelId="{C5333B1B-56DE-4451-B4E4-C90CECE91D25}">
      <dgm:prSet phldrT="[Text]" custT="1"/>
      <dgm:spPr>
        <a:solidFill>
          <a:srgbClr val="58C4F1"/>
        </a:solidFill>
      </dgm:spPr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Strategic Commissioning</a:t>
          </a:r>
          <a:endParaRPr lang="en-GB" sz="1000" dirty="0"/>
        </a:p>
      </dgm:t>
    </dgm:pt>
    <dgm:pt modelId="{6581477B-F843-4192-A1BD-81771A4F6885}" type="parTrans" cxnId="{AFDFF919-5782-4D71-BE40-F3C4FCE26EB6}">
      <dgm:prSet/>
      <dgm:spPr/>
      <dgm:t>
        <a:bodyPr/>
        <a:lstStyle/>
        <a:p>
          <a:pPr algn="ctr"/>
          <a:endParaRPr lang="en-GB" sz="1000"/>
        </a:p>
      </dgm:t>
    </dgm:pt>
    <dgm:pt modelId="{D93C3CA1-07C8-4F12-A478-39BD758A4FD3}" type="sibTrans" cxnId="{AFDFF919-5782-4D71-BE40-F3C4FCE26EB6}">
      <dgm:prSet/>
      <dgm:spPr/>
      <dgm:t>
        <a:bodyPr/>
        <a:lstStyle/>
        <a:p>
          <a:pPr algn="ctr"/>
          <a:endParaRPr lang="en-GB" sz="1000"/>
        </a:p>
      </dgm:t>
    </dgm:pt>
    <dgm:pt modelId="{43018778-57D1-4AE7-A4FA-4FD4CD4A32A5}">
      <dgm:prSet phldrT="[Text]" custT="1"/>
      <dgm:spPr/>
      <dgm:t>
        <a:bodyPr/>
        <a:lstStyle/>
        <a:p>
          <a:pPr algn="ctr"/>
          <a:endParaRPr lang="en-GB" sz="1000" dirty="0" smtClean="0"/>
        </a:p>
        <a:p>
          <a:pPr algn="ctr"/>
          <a:endParaRPr lang="en-GB" sz="1000" dirty="0" smtClean="0"/>
        </a:p>
        <a:p>
          <a:pPr algn="ctr"/>
          <a:r>
            <a:rPr lang="en-GB" sz="1000" dirty="0" smtClean="0"/>
            <a:t>North East Lincolnshire</a:t>
          </a:r>
          <a:endParaRPr lang="en-GB" sz="1000" dirty="0"/>
        </a:p>
      </dgm:t>
    </dgm:pt>
    <dgm:pt modelId="{58BCBA25-A2C6-4801-A928-7353F04BD7AF}" type="sibTrans" cxnId="{A42851D1-B0B5-499F-96B1-E3B2C9F6CCB8}">
      <dgm:prSet/>
      <dgm:spPr/>
      <dgm:t>
        <a:bodyPr/>
        <a:lstStyle/>
        <a:p>
          <a:pPr algn="ctr"/>
          <a:endParaRPr lang="en-GB" sz="1000"/>
        </a:p>
      </dgm:t>
    </dgm:pt>
    <dgm:pt modelId="{295D0C1B-50A7-4E3A-8A1F-B235C891C44D}" type="parTrans" cxnId="{A42851D1-B0B5-499F-96B1-E3B2C9F6CCB8}">
      <dgm:prSet/>
      <dgm:spPr/>
      <dgm:t>
        <a:bodyPr/>
        <a:lstStyle/>
        <a:p>
          <a:pPr algn="ctr"/>
          <a:endParaRPr lang="en-GB" sz="1000"/>
        </a:p>
      </dgm:t>
    </dgm:pt>
    <dgm:pt modelId="{01B29C43-0E1E-4E3A-BAF6-E1AA8D9FA29B}" type="pres">
      <dgm:prSet presAssocID="{F6634F0C-D9D8-4C1E-8E44-D452C19B70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30B1D-6EEA-418D-A76E-CC07242A2643}" type="pres">
      <dgm:prSet presAssocID="{484AEF3F-D6E7-48BB-A662-B85C88908775}" presName="compNode" presStyleCnt="0"/>
      <dgm:spPr/>
    </dgm:pt>
    <dgm:pt modelId="{40B79076-8392-4C2A-B565-33868D49529A}" type="pres">
      <dgm:prSet presAssocID="{484AEF3F-D6E7-48BB-A662-B85C88908775}" presName="aNode" presStyleLbl="bgShp" presStyleIdx="0" presStyleCnt="9" custScaleY="32841"/>
      <dgm:spPr/>
      <dgm:t>
        <a:bodyPr/>
        <a:lstStyle/>
        <a:p>
          <a:endParaRPr lang="en-GB"/>
        </a:p>
      </dgm:t>
    </dgm:pt>
    <dgm:pt modelId="{4A1977CF-A4BC-4F4C-BC74-191F1D994036}" type="pres">
      <dgm:prSet presAssocID="{484AEF3F-D6E7-48BB-A662-B85C88908775}" presName="textNode" presStyleLbl="bgShp" presStyleIdx="0" presStyleCnt="9"/>
      <dgm:spPr/>
      <dgm:t>
        <a:bodyPr/>
        <a:lstStyle/>
        <a:p>
          <a:endParaRPr lang="en-GB"/>
        </a:p>
      </dgm:t>
    </dgm:pt>
    <dgm:pt modelId="{A515B6D6-190B-403C-84D2-624DEB221109}" type="pres">
      <dgm:prSet presAssocID="{484AEF3F-D6E7-48BB-A662-B85C88908775}" presName="compChildNode" presStyleCnt="0"/>
      <dgm:spPr/>
    </dgm:pt>
    <dgm:pt modelId="{47F294F3-5E6A-4AC0-9B23-4456DF4895E5}" type="pres">
      <dgm:prSet presAssocID="{484AEF3F-D6E7-48BB-A662-B85C88908775}" presName="theInnerList" presStyleCnt="0"/>
      <dgm:spPr/>
    </dgm:pt>
    <dgm:pt modelId="{F7E19056-CAE2-4BE9-B5BC-629BE99A1ECB}" type="pres">
      <dgm:prSet presAssocID="{484AEF3F-D6E7-48BB-A662-B85C88908775}" presName="aSpace" presStyleCnt="0"/>
      <dgm:spPr/>
    </dgm:pt>
    <dgm:pt modelId="{CCA5AA70-A7DF-4CD5-8FC8-7B2B4B31BDF9}" type="pres">
      <dgm:prSet presAssocID="{820EC171-CD25-459D-A822-64DDD4F9D615}" presName="compNode" presStyleCnt="0"/>
      <dgm:spPr/>
    </dgm:pt>
    <dgm:pt modelId="{C02D3056-30CC-454B-959B-B088DD889EB8}" type="pres">
      <dgm:prSet presAssocID="{820EC171-CD25-459D-A822-64DDD4F9D615}" presName="aNode" presStyleLbl="bgShp" presStyleIdx="1" presStyleCnt="9" custScaleY="32841"/>
      <dgm:spPr/>
      <dgm:t>
        <a:bodyPr/>
        <a:lstStyle/>
        <a:p>
          <a:endParaRPr lang="en-GB"/>
        </a:p>
      </dgm:t>
    </dgm:pt>
    <dgm:pt modelId="{128DBCDE-94FD-4065-929D-8C5038457446}" type="pres">
      <dgm:prSet presAssocID="{820EC171-CD25-459D-A822-64DDD4F9D615}" presName="textNode" presStyleLbl="bgShp" presStyleIdx="1" presStyleCnt="9"/>
      <dgm:spPr/>
      <dgm:t>
        <a:bodyPr/>
        <a:lstStyle/>
        <a:p>
          <a:endParaRPr lang="en-GB"/>
        </a:p>
      </dgm:t>
    </dgm:pt>
    <dgm:pt modelId="{8DD772E4-2A4F-4349-A74F-3179BD7A8945}" type="pres">
      <dgm:prSet presAssocID="{820EC171-CD25-459D-A822-64DDD4F9D615}" presName="compChildNode" presStyleCnt="0"/>
      <dgm:spPr/>
    </dgm:pt>
    <dgm:pt modelId="{B0B08128-6125-406D-9117-A41C8174BD8C}" type="pres">
      <dgm:prSet presAssocID="{820EC171-CD25-459D-A822-64DDD4F9D615}" presName="theInnerList" presStyleCnt="0"/>
      <dgm:spPr/>
    </dgm:pt>
    <dgm:pt modelId="{E639D62D-DA3C-411E-BF28-789BD5D04526}" type="pres">
      <dgm:prSet presAssocID="{820EC171-CD25-459D-A822-64DDD4F9D615}" presName="aSpace" presStyleCnt="0"/>
      <dgm:spPr/>
    </dgm:pt>
    <dgm:pt modelId="{6584EE9F-8658-4753-A8C1-F14E17B522AB}" type="pres">
      <dgm:prSet presAssocID="{43018778-57D1-4AE7-A4FA-4FD4CD4A32A5}" presName="compNode" presStyleCnt="0"/>
      <dgm:spPr/>
    </dgm:pt>
    <dgm:pt modelId="{3C35F650-5EA0-4ACF-8258-C2AD4BC509BD}" type="pres">
      <dgm:prSet presAssocID="{43018778-57D1-4AE7-A4FA-4FD4CD4A32A5}" presName="aNode" presStyleLbl="bgShp" presStyleIdx="2" presStyleCnt="9" custScaleY="32841"/>
      <dgm:spPr/>
      <dgm:t>
        <a:bodyPr/>
        <a:lstStyle/>
        <a:p>
          <a:endParaRPr lang="en-GB"/>
        </a:p>
      </dgm:t>
    </dgm:pt>
    <dgm:pt modelId="{43B62885-AE07-400A-B5BE-4A76CD1C415F}" type="pres">
      <dgm:prSet presAssocID="{43018778-57D1-4AE7-A4FA-4FD4CD4A32A5}" presName="textNode" presStyleLbl="bgShp" presStyleIdx="2" presStyleCnt="9"/>
      <dgm:spPr/>
      <dgm:t>
        <a:bodyPr/>
        <a:lstStyle/>
        <a:p>
          <a:endParaRPr lang="en-GB"/>
        </a:p>
      </dgm:t>
    </dgm:pt>
    <dgm:pt modelId="{03BC5CF8-41CD-4806-81E0-C1915D465CE2}" type="pres">
      <dgm:prSet presAssocID="{43018778-57D1-4AE7-A4FA-4FD4CD4A32A5}" presName="compChildNode" presStyleCnt="0"/>
      <dgm:spPr/>
    </dgm:pt>
    <dgm:pt modelId="{D558B68E-56C1-45E4-BB9C-C4302366E4C8}" type="pres">
      <dgm:prSet presAssocID="{43018778-57D1-4AE7-A4FA-4FD4CD4A32A5}" presName="theInnerList" presStyleCnt="0"/>
      <dgm:spPr/>
    </dgm:pt>
    <dgm:pt modelId="{EF703670-4636-4EF7-8C5E-28B30D30B3E5}" type="pres">
      <dgm:prSet presAssocID="{43018778-57D1-4AE7-A4FA-4FD4CD4A32A5}" presName="aSpace" presStyleCnt="0"/>
      <dgm:spPr/>
    </dgm:pt>
    <dgm:pt modelId="{FF640ED5-169E-41CD-A257-36A3B6945D0A}" type="pres">
      <dgm:prSet presAssocID="{F753A2A4-A610-4E69-A257-83474832FE62}" presName="compNode" presStyleCnt="0"/>
      <dgm:spPr/>
    </dgm:pt>
    <dgm:pt modelId="{2C555046-7610-4FEB-A911-BF7FF400F30C}" type="pres">
      <dgm:prSet presAssocID="{F753A2A4-A610-4E69-A257-83474832FE62}" presName="aNode" presStyleLbl="bgShp" presStyleIdx="3" presStyleCnt="9" custScaleY="32841"/>
      <dgm:spPr/>
      <dgm:t>
        <a:bodyPr/>
        <a:lstStyle/>
        <a:p>
          <a:endParaRPr lang="en-GB"/>
        </a:p>
      </dgm:t>
    </dgm:pt>
    <dgm:pt modelId="{0157941B-DA81-4E9E-80A4-BE8A4255138D}" type="pres">
      <dgm:prSet presAssocID="{F753A2A4-A610-4E69-A257-83474832FE62}" presName="textNode" presStyleLbl="bgShp" presStyleIdx="3" presStyleCnt="9"/>
      <dgm:spPr/>
      <dgm:t>
        <a:bodyPr/>
        <a:lstStyle/>
        <a:p>
          <a:endParaRPr lang="en-GB"/>
        </a:p>
      </dgm:t>
    </dgm:pt>
    <dgm:pt modelId="{B70613CF-5123-459F-B393-2187E2F44B9A}" type="pres">
      <dgm:prSet presAssocID="{F753A2A4-A610-4E69-A257-83474832FE62}" presName="compChildNode" presStyleCnt="0"/>
      <dgm:spPr/>
    </dgm:pt>
    <dgm:pt modelId="{7E14EA4D-761C-4F6D-8B48-9007FD53B584}" type="pres">
      <dgm:prSet presAssocID="{F753A2A4-A610-4E69-A257-83474832FE62}" presName="theInnerList" presStyleCnt="0"/>
      <dgm:spPr/>
    </dgm:pt>
    <dgm:pt modelId="{AC9CEE80-DE72-48CE-A0C8-67230685B230}" type="pres">
      <dgm:prSet presAssocID="{F753A2A4-A610-4E69-A257-83474832FE62}" presName="aSpace" presStyleCnt="0"/>
      <dgm:spPr/>
    </dgm:pt>
    <dgm:pt modelId="{3BDF9112-0171-41ED-90ED-7522CDC3B767}" type="pres">
      <dgm:prSet presAssocID="{96B92931-A472-4A1B-A493-AF0B80405E3B}" presName="compNode" presStyleCnt="0"/>
      <dgm:spPr/>
    </dgm:pt>
    <dgm:pt modelId="{25DAB24E-B204-46C6-A00A-F6BD23525C93}" type="pres">
      <dgm:prSet presAssocID="{96B92931-A472-4A1B-A493-AF0B80405E3B}" presName="aNode" presStyleLbl="bgShp" presStyleIdx="4" presStyleCnt="9" custScaleY="32841"/>
      <dgm:spPr/>
      <dgm:t>
        <a:bodyPr/>
        <a:lstStyle/>
        <a:p>
          <a:endParaRPr lang="en-GB"/>
        </a:p>
      </dgm:t>
    </dgm:pt>
    <dgm:pt modelId="{4863E83D-2EBB-4852-BB41-D10DDEF2F0E8}" type="pres">
      <dgm:prSet presAssocID="{96B92931-A472-4A1B-A493-AF0B80405E3B}" presName="textNode" presStyleLbl="bgShp" presStyleIdx="4" presStyleCnt="9"/>
      <dgm:spPr/>
      <dgm:t>
        <a:bodyPr/>
        <a:lstStyle/>
        <a:p>
          <a:endParaRPr lang="en-GB"/>
        </a:p>
      </dgm:t>
    </dgm:pt>
    <dgm:pt modelId="{875B9464-E4A2-4CE9-B272-3ACC60E32E7D}" type="pres">
      <dgm:prSet presAssocID="{96B92931-A472-4A1B-A493-AF0B80405E3B}" presName="compChildNode" presStyleCnt="0"/>
      <dgm:spPr/>
    </dgm:pt>
    <dgm:pt modelId="{889F37F7-027F-4D60-8E89-F3D552665FC8}" type="pres">
      <dgm:prSet presAssocID="{96B92931-A472-4A1B-A493-AF0B80405E3B}" presName="theInnerList" presStyleCnt="0"/>
      <dgm:spPr/>
    </dgm:pt>
    <dgm:pt modelId="{FD4E93CE-6D49-4504-A816-E7ABC09D3FC4}" type="pres">
      <dgm:prSet presAssocID="{96B92931-A472-4A1B-A493-AF0B80405E3B}" presName="aSpace" presStyleCnt="0"/>
      <dgm:spPr/>
    </dgm:pt>
    <dgm:pt modelId="{8C703060-50D4-40C8-A976-C6F5D45B430E}" type="pres">
      <dgm:prSet presAssocID="{C017392F-C949-492F-8C76-0F6F86B883BC}" presName="compNode" presStyleCnt="0"/>
      <dgm:spPr/>
    </dgm:pt>
    <dgm:pt modelId="{968BF682-06E9-441F-AC55-34DE29C4536F}" type="pres">
      <dgm:prSet presAssocID="{C017392F-C949-492F-8C76-0F6F86B883BC}" presName="aNode" presStyleLbl="bgShp" presStyleIdx="5" presStyleCnt="9" custScaleY="32841"/>
      <dgm:spPr/>
      <dgm:t>
        <a:bodyPr/>
        <a:lstStyle/>
        <a:p>
          <a:endParaRPr lang="en-GB"/>
        </a:p>
      </dgm:t>
    </dgm:pt>
    <dgm:pt modelId="{DF686D47-5FA5-4935-89BF-2EFF18838842}" type="pres">
      <dgm:prSet presAssocID="{C017392F-C949-492F-8C76-0F6F86B883BC}" presName="textNode" presStyleLbl="bgShp" presStyleIdx="5" presStyleCnt="9"/>
      <dgm:spPr/>
      <dgm:t>
        <a:bodyPr/>
        <a:lstStyle/>
        <a:p>
          <a:endParaRPr lang="en-GB"/>
        </a:p>
      </dgm:t>
    </dgm:pt>
    <dgm:pt modelId="{D5A71660-B47F-41C9-B5A8-ADDB226ADB5F}" type="pres">
      <dgm:prSet presAssocID="{C017392F-C949-492F-8C76-0F6F86B883BC}" presName="compChildNode" presStyleCnt="0"/>
      <dgm:spPr/>
    </dgm:pt>
    <dgm:pt modelId="{733BACD6-1E92-456C-97E8-C9833FB4B277}" type="pres">
      <dgm:prSet presAssocID="{C017392F-C949-492F-8C76-0F6F86B883BC}" presName="theInnerList" presStyleCnt="0"/>
      <dgm:spPr/>
    </dgm:pt>
    <dgm:pt modelId="{5F78E48B-8E2D-4AAD-8B04-CCD79A40CD86}" type="pres">
      <dgm:prSet presAssocID="{C017392F-C949-492F-8C76-0F6F86B883BC}" presName="aSpace" presStyleCnt="0"/>
      <dgm:spPr/>
    </dgm:pt>
    <dgm:pt modelId="{C9C9BE4E-0E53-4080-BDE6-2F1C9B88F6F4}" type="pres">
      <dgm:prSet presAssocID="{EED38E79-9895-4E78-84B2-A46FD3C5BFD8}" presName="compNode" presStyleCnt="0"/>
      <dgm:spPr/>
    </dgm:pt>
    <dgm:pt modelId="{5AEB3F88-68FE-4702-817D-3AE3231AE0EC}" type="pres">
      <dgm:prSet presAssocID="{EED38E79-9895-4E78-84B2-A46FD3C5BFD8}" presName="aNode" presStyleLbl="bgShp" presStyleIdx="6" presStyleCnt="9" custScaleY="32841"/>
      <dgm:spPr/>
      <dgm:t>
        <a:bodyPr/>
        <a:lstStyle/>
        <a:p>
          <a:endParaRPr lang="en-GB"/>
        </a:p>
      </dgm:t>
    </dgm:pt>
    <dgm:pt modelId="{81E3C8CD-F25D-408F-BAFE-17ED29F84C4E}" type="pres">
      <dgm:prSet presAssocID="{EED38E79-9895-4E78-84B2-A46FD3C5BFD8}" presName="textNode" presStyleLbl="bgShp" presStyleIdx="6" presStyleCnt="9"/>
      <dgm:spPr/>
      <dgm:t>
        <a:bodyPr/>
        <a:lstStyle/>
        <a:p>
          <a:endParaRPr lang="en-GB"/>
        </a:p>
      </dgm:t>
    </dgm:pt>
    <dgm:pt modelId="{9D3FE4E8-CCCB-45B2-BC05-F017CAB79844}" type="pres">
      <dgm:prSet presAssocID="{EED38E79-9895-4E78-84B2-A46FD3C5BFD8}" presName="compChildNode" presStyleCnt="0"/>
      <dgm:spPr/>
    </dgm:pt>
    <dgm:pt modelId="{1645FBDF-2F1A-4AAF-9E2D-E866F5BE5B33}" type="pres">
      <dgm:prSet presAssocID="{EED38E79-9895-4E78-84B2-A46FD3C5BFD8}" presName="theInnerList" presStyleCnt="0"/>
      <dgm:spPr/>
    </dgm:pt>
    <dgm:pt modelId="{A03A6A43-6520-4009-B101-379F2E5FAB9F}" type="pres">
      <dgm:prSet presAssocID="{EED38E79-9895-4E78-84B2-A46FD3C5BFD8}" presName="aSpace" presStyleCnt="0"/>
      <dgm:spPr/>
    </dgm:pt>
    <dgm:pt modelId="{F8D804F1-DDB2-47C9-8F97-B3561F33ACB5}" type="pres">
      <dgm:prSet presAssocID="{60336C9B-F671-4A5E-AD7D-FDFF34659929}" presName="compNode" presStyleCnt="0"/>
      <dgm:spPr/>
    </dgm:pt>
    <dgm:pt modelId="{3A781573-8699-40B7-8DA8-8854D3581F9B}" type="pres">
      <dgm:prSet presAssocID="{60336C9B-F671-4A5E-AD7D-FDFF34659929}" presName="aNode" presStyleLbl="bgShp" presStyleIdx="7" presStyleCnt="9" custScaleY="32841"/>
      <dgm:spPr/>
      <dgm:t>
        <a:bodyPr/>
        <a:lstStyle/>
        <a:p>
          <a:endParaRPr lang="en-GB"/>
        </a:p>
      </dgm:t>
    </dgm:pt>
    <dgm:pt modelId="{F448F9CE-EF8F-467C-A57B-744A7982F7E0}" type="pres">
      <dgm:prSet presAssocID="{60336C9B-F671-4A5E-AD7D-FDFF34659929}" presName="textNode" presStyleLbl="bgShp" presStyleIdx="7" presStyleCnt="9"/>
      <dgm:spPr/>
      <dgm:t>
        <a:bodyPr/>
        <a:lstStyle/>
        <a:p>
          <a:endParaRPr lang="en-GB"/>
        </a:p>
      </dgm:t>
    </dgm:pt>
    <dgm:pt modelId="{B91677EC-D104-48DA-9DE4-6677A65AA16F}" type="pres">
      <dgm:prSet presAssocID="{60336C9B-F671-4A5E-AD7D-FDFF34659929}" presName="compChildNode" presStyleCnt="0"/>
      <dgm:spPr/>
    </dgm:pt>
    <dgm:pt modelId="{43D400AD-D1AE-44AC-9577-A46462498BDF}" type="pres">
      <dgm:prSet presAssocID="{60336C9B-F671-4A5E-AD7D-FDFF34659929}" presName="theInnerList" presStyleCnt="0"/>
      <dgm:spPr/>
    </dgm:pt>
    <dgm:pt modelId="{EDF4FAFE-BCF1-4575-A199-2932EDB19A42}" type="pres">
      <dgm:prSet presAssocID="{60336C9B-F671-4A5E-AD7D-FDFF34659929}" presName="aSpace" presStyleCnt="0"/>
      <dgm:spPr/>
    </dgm:pt>
    <dgm:pt modelId="{E7F7AC5C-57B1-47EF-89B9-1ABE064CF570}" type="pres">
      <dgm:prSet presAssocID="{C5333B1B-56DE-4451-B4E4-C90CECE91D25}" presName="compNode" presStyleCnt="0"/>
      <dgm:spPr/>
    </dgm:pt>
    <dgm:pt modelId="{BA50BE76-A4BF-4AD2-AF66-D64F0795C74B}" type="pres">
      <dgm:prSet presAssocID="{C5333B1B-56DE-4451-B4E4-C90CECE91D25}" presName="aNode" presStyleLbl="bgShp" presStyleIdx="8" presStyleCnt="9" custScaleY="32841"/>
      <dgm:spPr/>
      <dgm:t>
        <a:bodyPr/>
        <a:lstStyle/>
        <a:p>
          <a:endParaRPr lang="en-GB"/>
        </a:p>
      </dgm:t>
    </dgm:pt>
    <dgm:pt modelId="{8B6079B9-4040-499E-ACFC-91991FCCDEAA}" type="pres">
      <dgm:prSet presAssocID="{C5333B1B-56DE-4451-B4E4-C90CECE91D25}" presName="textNode" presStyleLbl="bgShp" presStyleIdx="8" presStyleCnt="9"/>
      <dgm:spPr/>
      <dgm:t>
        <a:bodyPr/>
        <a:lstStyle/>
        <a:p>
          <a:endParaRPr lang="en-GB"/>
        </a:p>
      </dgm:t>
    </dgm:pt>
    <dgm:pt modelId="{DE7DB1DE-4A52-4F8A-8B2C-70B2275385D0}" type="pres">
      <dgm:prSet presAssocID="{C5333B1B-56DE-4451-B4E4-C90CECE91D25}" presName="compChildNode" presStyleCnt="0"/>
      <dgm:spPr/>
    </dgm:pt>
    <dgm:pt modelId="{F1ED8792-5F7A-4076-9D28-E9DFFDF846B7}" type="pres">
      <dgm:prSet presAssocID="{C5333B1B-56DE-4451-B4E4-C90CECE91D25}" presName="theInnerList" presStyleCnt="0"/>
      <dgm:spPr/>
    </dgm:pt>
  </dgm:ptLst>
  <dgm:cxnLst>
    <dgm:cxn modelId="{7C8412B2-F130-4CBA-AC65-B22348783CF0}" type="presOf" srcId="{43018778-57D1-4AE7-A4FA-4FD4CD4A32A5}" destId="{43B62885-AE07-400A-B5BE-4A76CD1C415F}" srcOrd="1" destOrd="0" presId="urn:microsoft.com/office/officeart/2005/8/layout/lProcess2"/>
    <dgm:cxn modelId="{5B075759-087A-4FEA-BE85-D70755676935}" srcId="{F6634F0C-D9D8-4C1E-8E44-D452C19B70EB}" destId="{F753A2A4-A610-4E69-A257-83474832FE62}" srcOrd="3" destOrd="0" parTransId="{109AAA4C-2FDF-47A4-848A-078DF06B31C0}" sibTransId="{123AFAB8-C734-48DC-B747-67DE556B2ADD}"/>
    <dgm:cxn modelId="{0CF063DF-9836-42E1-A1F6-2F655D8E7BD6}" type="presOf" srcId="{C5333B1B-56DE-4451-B4E4-C90CECE91D25}" destId="{BA50BE76-A4BF-4AD2-AF66-D64F0795C74B}" srcOrd="0" destOrd="0" presId="urn:microsoft.com/office/officeart/2005/8/layout/lProcess2"/>
    <dgm:cxn modelId="{EE898B5E-1280-46B3-8593-915571E9E0E0}" type="presOf" srcId="{60336C9B-F671-4A5E-AD7D-FDFF34659929}" destId="{3A781573-8699-40B7-8DA8-8854D3581F9B}" srcOrd="0" destOrd="0" presId="urn:microsoft.com/office/officeart/2005/8/layout/lProcess2"/>
    <dgm:cxn modelId="{3F034726-0A04-4C87-9A97-A89B5B07C8F9}" type="presOf" srcId="{C5333B1B-56DE-4451-B4E4-C90CECE91D25}" destId="{8B6079B9-4040-499E-ACFC-91991FCCDEAA}" srcOrd="1" destOrd="0" presId="urn:microsoft.com/office/officeart/2005/8/layout/lProcess2"/>
    <dgm:cxn modelId="{2C7E0A56-3462-44C8-A7B3-2454BC4891A0}" type="presOf" srcId="{820EC171-CD25-459D-A822-64DDD4F9D615}" destId="{128DBCDE-94FD-4065-929D-8C5038457446}" srcOrd="1" destOrd="0" presId="urn:microsoft.com/office/officeart/2005/8/layout/lProcess2"/>
    <dgm:cxn modelId="{B62D3A55-4831-48FF-9E6B-25086C9EFD31}" type="presOf" srcId="{43018778-57D1-4AE7-A4FA-4FD4CD4A32A5}" destId="{3C35F650-5EA0-4ACF-8258-C2AD4BC509BD}" srcOrd="0" destOrd="0" presId="urn:microsoft.com/office/officeart/2005/8/layout/lProcess2"/>
    <dgm:cxn modelId="{2495F8DF-0790-4435-9879-628A1865770A}" type="presOf" srcId="{EED38E79-9895-4E78-84B2-A46FD3C5BFD8}" destId="{5AEB3F88-68FE-4702-817D-3AE3231AE0EC}" srcOrd="0" destOrd="0" presId="urn:microsoft.com/office/officeart/2005/8/layout/lProcess2"/>
    <dgm:cxn modelId="{4F79909A-5511-4E05-A946-3B89A8881796}" srcId="{F6634F0C-D9D8-4C1E-8E44-D452C19B70EB}" destId="{96B92931-A472-4A1B-A493-AF0B80405E3B}" srcOrd="4" destOrd="0" parTransId="{8EFB926A-EEEB-4091-AA8C-AA08F80D297E}" sibTransId="{DD8B0DFB-EA6B-4845-BAB5-81217082C018}"/>
    <dgm:cxn modelId="{95AB7317-08DE-45F4-8EF8-C6D371122DB4}" type="presOf" srcId="{820EC171-CD25-459D-A822-64DDD4F9D615}" destId="{C02D3056-30CC-454B-959B-B088DD889EB8}" srcOrd="0" destOrd="0" presId="urn:microsoft.com/office/officeart/2005/8/layout/lProcess2"/>
    <dgm:cxn modelId="{393E57F3-440B-46D1-B95F-A446B1B06D63}" srcId="{F6634F0C-D9D8-4C1E-8E44-D452C19B70EB}" destId="{820EC171-CD25-459D-A822-64DDD4F9D615}" srcOrd="1" destOrd="0" parTransId="{6D44996D-614A-43E2-8E82-B416B721A75B}" sibTransId="{2017DC8E-329F-4218-9E9E-8E09985D53C9}"/>
    <dgm:cxn modelId="{E02118F9-AB0E-48A9-A316-96EDB8DC3ECC}" type="presOf" srcId="{96B92931-A472-4A1B-A493-AF0B80405E3B}" destId="{25DAB24E-B204-46C6-A00A-F6BD23525C93}" srcOrd="0" destOrd="0" presId="urn:microsoft.com/office/officeart/2005/8/layout/lProcess2"/>
    <dgm:cxn modelId="{0D50824E-B4FC-4103-9F95-777E7AB2CBE7}" srcId="{F6634F0C-D9D8-4C1E-8E44-D452C19B70EB}" destId="{60336C9B-F671-4A5E-AD7D-FDFF34659929}" srcOrd="7" destOrd="0" parTransId="{4F6C2968-C16C-41D2-AF3C-E3513DCCBEFE}" sibTransId="{FFA9FB23-E825-4E4B-BD92-F3A4A9E1E3B4}"/>
    <dgm:cxn modelId="{9259099C-92BB-4B86-8FF5-4432F3425A3C}" type="presOf" srcId="{C017392F-C949-492F-8C76-0F6F86B883BC}" destId="{968BF682-06E9-441F-AC55-34DE29C4536F}" srcOrd="0" destOrd="0" presId="urn:microsoft.com/office/officeart/2005/8/layout/lProcess2"/>
    <dgm:cxn modelId="{ADB5F387-F9C1-4584-9F13-86FB1A15F6EE}" type="presOf" srcId="{C017392F-C949-492F-8C76-0F6F86B883BC}" destId="{DF686D47-5FA5-4935-89BF-2EFF18838842}" srcOrd="1" destOrd="0" presId="urn:microsoft.com/office/officeart/2005/8/layout/lProcess2"/>
    <dgm:cxn modelId="{AFDFF919-5782-4D71-BE40-F3C4FCE26EB6}" srcId="{F6634F0C-D9D8-4C1E-8E44-D452C19B70EB}" destId="{C5333B1B-56DE-4451-B4E4-C90CECE91D25}" srcOrd="8" destOrd="0" parTransId="{6581477B-F843-4192-A1BD-81771A4F6885}" sibTransId="{D93C3CA1-07C8-4F12-A478-39BD758A4FD3}"/>
    <dgm:cxn modelId="{04FF72B8-A8CA-4DBB-BA72-995855D8BF7B}" type="presOf" srcId="{F753A2A4-A610-4E69-A257-83474832FE62}" destId="{2C555046-7610-4FEB-A911-BF7FF400F30C}" srcOrd="0" destOrd="0" presId="urn:microsoft.com/office/officeart/2005/8/layout/lProcess2"/>
    <dgm:cxn modelId="{D5DA305A-A1D5-476F-AEEA-D508BB5DF312}" srcId="{F6634F0C-D9D8-4C1E-8E44-D452C19B70EB}" destId="{C017392F-C949-492F-8C76-0F6F86B883BC}" srcOrd="5" destOrd="0" parTransId="{BB6376FF-2570-4B30-AA62-1FE6EEB3B52B}" sibTransId="{EAB10C60-D5C6-49F1-9020-6364AF517C12}"/>
    <dgm:cxn modelId="{B3F110E9-D611-4930-A82F-678D3C579997}" type="presOf" srcId="{96B92931-A472-4A1B-A493-AF0B80405E3B}" destId="{4863E83D-2EBB-4852-BB41-D10DDEF2F0E8}" srcOrd="1" destOrd="0" presId="urn:microsoft.com/office/officeart/2005/8/layout/lProcess2"/>
    <dgm:cxn modelId="{52EF8EAF-C2BB-48F9-9E4C-4397EE7D9DD1}" type="presOf" srcId="{484AEF3F-D6E7-48BB-A662-B85C88908775}" destId="{4A1977CF-A4BC-4F4C-BC74-191F1D994036}" srcOrd="1" destOrd="0" presId="urn:microsoft.com/office/officeart/2005/8/layout/lProcess2"/>
    <dgm:cxn modelId="{A42851D1-B0B5-499F-96B1-E3B2C9F6CCB8}" srcId="{F6634F0C-D9D8-4C1E-8E44-D452C19B70EB}" destId="{43018778-57D1-4AE7-A4FA-4FD4CD4A32A5}" srcOrd="2" destOrd="0" parTransId="{295D0C1B-50A7-4E3A-8A1F-B235C891C44D}" sibTransId="{58BCBA25-A2C6-4801-A928-7353F04BD7AF}"/>
    <dgm:cxn modelId="{E1CD356A-9A35-44A2-9019-8DFAA65AF584}" srcId="{F6634F0C-D9D8-4C1E-8E44-D452C19B70EB}" destId="{484AEF3F-D6E7-48BB-A662-B85C88908775}" srcOrd="0" destOrd="0" parTransId="{72F4B335-62EE-4CF1-8134-83371ADA01B0}" sibTransId="{E0390EF0-8A9E-4B80-BEB2-C699457219F8}"/>
    <dgm:cxn modelId="{25BEAD6C-35EE-47D2-B466-2343FF5A4AE0}" type="presOf" srcId="{EED38E79-9895-4E78-84B2-A46FD3C5BFD8}" destId="{81E3C8CD-F25D-408F-BAFE-17ED29F84C4E}" srcOrd="1" destOrd="0" presId="urn:microsoft.com/office/officeart/2005/8/layout/lProcess2"/>
    <dgm:cxn modelId="{39ECD435-A69F-498F-971F-29792CA03A8D}" type="presOf" srcId="{F6634F0C-D9D8-4C1E-8E44-D452C19B70EB}" destId="{01B29C43-0E1E-4E3A-BAF6-E1AA8D9FA29B}" srcOrd="0" destOrd="0" presId="urn:microsoft.com/office/officeart/2005/8/layout/lProcess2"/>
    <dgm:cxn modelId="{FC6BDE99-9EE7-4CC0-89B7-05509CAE0A41}" type="presOf" srcId="{484AEF3F-D6E7-48BB-A662-B85C88908775}" destId="{40B79076-8392-4C2A-B565-33868D49529A}" srcOrd="0" destOrd="0" presId="urn:microsoft.com/office/officeart/2005/8/layout/lProcess2"/>
    <dgm:cxn modelId="{03681910-56A4-4225-BA10-D262A1E20F31}" type="presOf" srcId="{60336C9B-F671-4A5E-AD7D-FDFF34659929}" destId="{F448F9CE-EF8F-467C-A57B-744A7982F7E0}" srcOrd="1" destOrd="0" presId="urn:microsoft.com/office/officeart/2005/8/layout/lProcess2"/>
    <dgm:cxn modelId="{683575FC-BE9D-4995-A9DE-690254C66B52}" type="presOf" srcId="{F753A2A4-A610-4E69-A257-83474832FE62}" destId="{0157941B-DA81-4E9E-80A4-BE8A4255138D}" srcOrd="1" destOrd="0" presId="urn:microsoft.com/office/officeart/2005/8/layout/lProcess2"/>
    <dgm:cxn modelId="{07E73F63-64E6-40A4-A126-02418A8A7265}" srcId="{F6634F0C-D9D8-4C1E-8E44-D452C19B70EB}" destId="{EED38E79-9895-4E78-84B2-A46FD3C5BFD8}" srcOrd="6" destOrd="0" parTransId="{13F2F4B2-334C-42E0-B7F6-424B057F7293}" sibTransId="{EF5415E8-C96E-485C-AEAF-D713E3A8D029}"/>
    <dgm:cxn modelId="{BC8813E8-EC4A-42A0-8274-1229DEAB6F40}" type="presParOf" srcId="{01B29C43-0E1E-4E3A-BAF6-E1AA8D9FA29B}" destId="{89230B1D-6EEA-418D-A76E-CC07242A2643}" srcOrd="0" destOrd="0" presId="urn:microsoft.com/office/officeart/2005/8/layout/lProcess2"/>
    <dgm:cxn modelId="{9F3CE73B-4ECF-477F-97BF-59F4848B81D5}" type="presParOf" srcId="{89230B1D-6EEA-418D-A76E-CC07242A2643}" destId="{40B79076-8392-4C2A-B565-33868D49529A}" srcOrd="0" destOrd="0" presId="urn:microsoft.com/office/officeart/2005/8/layout/lProcess2"/>
    <dgm:cxn modelId="{2AA91463-FA99-484D-81F6-BFCEE3F86AEF}" type="presParOf" srcId="{89230B1D-6EEA-418D-A76E-CC07242A2643}" destId="{4A1977CF-A4BC-4F4C-BC74-191F1D994036}" srcOrd="1" destOrd="0" presId="urn:microsoft.com/office/officeart/2005/8/layout/lProcess2"/>
    <dgm:cxn modelId="{67BA35EB-98E3-4E9F-81C6-1466FDF230E6}" type="presParOf" srcId="{89230B1D-6EEA-418D-A76E-CC07242A2643}" destId="{A515B6D6-190B-403C-84D2-624DEB221109}" srcOrd="2" destOrd="0" presId="urn:microsoft.com/office/officeart/2005/8/layout/lProcess2"/>
    <dgm:cxn modelId="{DD76E0D6-1AF2-4659-9557-B6D2A62AE54E}" type="presParOf" srcId="{A515B6D6-190B-403C-84D2-624DEB221109}" destId="{47F294F3-5E6A-4AC0-9B23-4456DF4895E5}" srcOrd="0" destOrd="0" presId="urn:microsoft.com/office/officeart/2005/8/layout/lProcess2"/>
    <dgm:cxn modelId="{BD58FCFE-8E08-4D42-8C3E-80099F9007FB}" type="presParOf" srcId="{01B29C43-0E1E-4E3A-BAF6-E1AA8D9FA29B}" destId="{F7E19056-CAE2-4BE9-B5BC-629BE99A1ECB}" srcOrd="1" destOrd="0" presId="urn:microsoft.com/office/officeart/2005/8/layout/lProcess2"/>
    <dgm:cxn modelId="{FC49AE39-C104-425F-AB12-1B8C9ABDADBA}" type="presParOf" srcId="{01B29C43-0E1E-4E3A-BAF6-E1AA8D9FA29B}" destId="{CCA5AA70-A7DF-4CD5-8FC8-7B2B4B31BDF9}" srcOrd="2" destOrd="0" presId="urn:microsoft.com/office/officeart/2005/8/layout/lProcess2"/>
    <dgm:cxn modelId="{37878F57-1812-4289-83DB-91DEA6DFD8C6}" type="presParOf" srcId="{CCA5AA70-A7DF-4CD5-8FC8-7B2B4B31BDF9}" destId="{C02D3056-30CC-454B-959B-B088DD889EB8}" srcOrd="0" destOrd="0" presId="urn:microsoft.com/office/officeart/2005/8/layout/lProcess2"/>
    <dgm:cxn modelId="{875C060C-3625-40B8-A741-8D6D620115E1}" type="presParOf" srcId="{CCA5AA70-A7DF-4CD5-8FC8-7B2B4B31BDF9}" destId="{128DBCDE-94FD-4065-929D-8C5038457446}" srcOrd="1" destOrd="0" presId="urn:microsoft.com/office/officeart/2005/8/layout/lProcess2"/>
    <dgm:cxn modelId="{A262B6CA-FDC4-4954-96B9-BC7E6209D13C}" type="presParOf" srcId="{CCA5AA70-A7DF-4CD5-8FC8-7B2B4B31BDF9}" destId="{8DD772E4-2A4F-4349-A74F-3179BD7A8945}" srcOrd="2" destOrd="0" presId="urn:microsoft.com/office/officeart/2005/8/layout/lProcess2"/>
    <dgm:cxn modelId="{5DAACB3B-A26D-4B59-B988-47BED7CF9FF3}" type="presParOf" srcId="{8DD772E4-2A4F-4349-A74F-3179BD7A8945}" destId="{B0B08128-6125-406D-9117-A41C8174BD8C}" srcOrd="0" destOrd="0" presId="urn:microsoft.com/office/officeart/2005/8/layout/lProcess2"/>
    <dgm:cxn modelId="{39A2A6AF-D503-43EF-9B07-BE143E2000AE}" type="presParOf" srcId="{01B29C43-0E1E-4E3A-BAF6-E1AA8D9FA29B}" destId="{E639D62D-DA3C-411E-BF28-789BD5D04526}" srcOrd="3" destOrd="0" presId="urn:microsoft.com/office/officeart/2005/8/layout/lProcess2"/>
    <dgm:cxn modelId="{DAFED7B1-C2F2-45AC-8BA5-67AF5531F549}" type="presParOf" srcId="{01B29C43-0E1E-4E3A-BAF6-E1AA8D9FA29B}" destId="{6584EE9F-8658-4753-A8C1-F14E17B522AB}" srcOrd="4" destOrd="0" presId="urn:microsoft.com/office/officeart/2005/8/layout/lProcess2"/>
    <dgm:cxn modelId="{E0DAF237-3D8C-45DA-AECE-946F8CA00996}" type="presParOf" srcId="{6584EE9F-8658-4753-A8C1-F14E17B522AB}" destId="{3C35F650-5EA0-4ACF-8258-C2AD4BC509BD}" srcOrd="0" destOrd="0" presId="urn:microsoft.com/office/officeart/2005/8/layout/lProcess2"/>
    <dgm:cxn modelId="{D503A794-DDBD-42FF-B510-4D05469C4E1D}" type="presParOf" srcId="{6584EE9F-8658-4753-A8C1-F14E17B522AB}" destId="{43B62885-AE07-400A-B5BE-4A76CD1C415F}" srcOrd="1" destOrd="0" presId="urn:microsoft.com/office/officeart/2005/8/layout/lProcess2"/>
    <dgm:cxn modelId="{43F1B440-5CB0-475F-AD6C-81E7060ABF8E}" type="presParOf" srcId="{6584EE9F-8658-4753-A8C1-F14E17B522AB}" destId="{03BC5CF8-41CD-4806-81E0-C1915D465CE2}" srcOrd="2" destOrd="0" presId="urn:microsoft.com/office/officeart/2005/8/layout/lProcess2"/>
    <dgm:cxn modelId="{2E3B5E62-1F67-4C2C-BAC7-AA8D77ACB7E4}" type="presParOf" srcId="{03BC5CF8-41CD-4806-81E0-C1915D465CE2}" destId="{D558B68E-56C1-45E4-BB9C-C4302366E4C8}" srcOrd="0" destOrd="0" presId="urn:microsoft.com/office/officeart/2005/8/layout/lProcess2"/>
    <dgm:cxn modelId="{F469598B-0D58-41E5-A5A5-F6819DD4B33F}" type="presParOf" srcId="{01B29C43-0E1E-4E3A-BAF6-E1AA8D9FA29B}" destId="{EF703670-4636-4EF7-8C5E-28B30D30B3E5}" srcOrd="5" destOrd="0" presId="urn:microsoft.com/office/officeart/2005/8/layout/lProcess2"/>
    <dgm:cxn modelId="{548DBD4C-11AB-405B-BD8E-2101FD965B0C}" type="presParOf" srcId="{01B29C43-0E1E-4E3A-BAF6-E1AA8D9FA29B}" destId="{FF640ED5-169E-41CD-A257-36A3B6945D0A}" srcOrd="6" destOrd="0" presId="urn:microsoft.com/office/officeart/2005/8/layout/lProcess2"/>
    <dgm:cxn modelId="{C39428AF-B7D7-4B39-A48C-90AE2D280467}" type="presParOf" srcId="{FF640ED5-169E-41CD-A257-36A3B6945D0A}" destId="{2C555046-7610-4FEB-A911-BF7FF400F30C}" srcOrd="0" destOrd="0" presId="urn:microsoft.com/office/officeart/2005/8/layout/lProcess2"/>
    <dgm:cxn modelId="{5A2A365A-1E3C-4FE0-8C8D-ADA712B417A6}" type="presParOf" srcId="{FF640ED5-169E-41CD-A257-36A3B6945D0A}" destId="{0157941B-DA81-4E9E-80A4-BE8A4255138D}" srcOrd="1" destOrd="0" presId="urn:microsoft.com/office/officeart/2005/8/layout/lProcess2"/>
    <dgm:cxn modelId="{05FCD282-0D10-40C3-84F8-E0F74387A729}" type="presParOf" srcId="{FF640ED5-169E-41CD-A257-36A3B6945D0A}" destId="{B70613CF-5123-459F-B393-2187E2F44B9A}" srcOrd="2" destOrd="0" presId="urn:microsoft.com/office/officeart/2005/8/layout/lProcess2"/>
    <dgm:cxn modelId="{5756CCD6-2386-42DD-A82E-3D2502BAC292}" type="presParOf" srcId="{B70613CF-5123-459F-B393-2187E2F44B9A}" destId="{7E14EA4D-761C-4F6D-8B48-9007FD53B584}" srcOrd="0" destOrd="0" presId="urn:microsoft.com/office/officeart/2005/8/layout/lProcess2"/>
    <dgm:cxn modelId="{476C84CC-3FA6-42AE-91CD-A0CEAE1FD4B3}" type="presParOf" srcId="{01B29C43-0E1E-4E3A-BAF6-E1AA8D9FA29B}" destId="{AC9CEE80-DE72-48CE-A0C8-67230685B230}" srcOrd="7" destOrd="0" presId="urn:microsoft.com/office/officeart/2005/8/layout/lProcess2"/>
    <dgm:cxn modelId="{BD399023-AC57-40C9-981A-32A9D853B4A8}" type="presParOf" srcId="{01B29C43-0E1E-4E3A-BAF6-E1AA8D9FA29B}" destId="{3BDF9112-0171-41ED-90ED-7522CDC3B767}" srcOrd="8" destOrd="0" presId="urn:microsoft.com/office/officeart/2005/8/layout/lProcess2"/>
    <dgm:cxn modelId="{6FDE3AB3-5B8F-49D4-A00E-01A6817C31EE}" type="presParOf" srcId="{3BDF9112-0171-41ED-90ED-7522CDC3B767}" destId="{25DAB24E-B204-46C6-A00A-F6BD23525C93}" srcOrd="0" destOrd="0" presId="urn:microsoft.com/office/officeart/2005/8/layout/lProcess2"/>
    <dgm:cxn modelId="{9AAF8E7D-F568-46BF-B4D2-FEF32F7BA2F2}" type="presParOf" srcId="{3BDF9112-0171-41ED-90ED-7522CDC3B767}" destId="{4863E83D-2EBB-4852-BB41-D10DDEF2F0E8}" srcOrd="1" destOrd="0" presId="urn:microsoft.com/office/officeart/2005/8/layout/lProcess2"/>
    <dgm:cxn modelId="{0A4AF09F-7C1D-4E80-88C6-954BE075B07C}" type="presParOf" srcId="{3BDF9112-0171-41ED-90ED-7522CDC3B767}" destId="{875B9464-E4A2-4CE9-B272-3ACC60E32E7D}" srcOrd="2" destOrd="0" presId="urn:microsoft.com/office/officeart/2005/8/layout/lProcess2"/>
    <dgm:cxn modelId="{2D15F4ED-C74F-4B45-A88E-9213E247B3CC}" type="presParOf" srcId="{875B9464-E4A2-4CE9-B272-3ACC60E32E7D}" destId="{889F37F7-027F-4D60-8E89-F3D552665FC8}" srcOrd="0" destOrd="0" presId="urn:microsoft.com/office/officeart/2005/8/layout/lProcess2"/>
    <dgm:cxn modelId="{B3D96825-1E03-4D97-9B22-E4B125930725}" type="presParOf" srcId="{01B29C43-0E1E-4E3A-BAF6-E1AA8D9FA29B}" destId="{FD4E93CE-6D49-4504-A816-E7ABC09D3FC4}" srcOrd="9" destOrd="0" presId="urn:microsoft.com/office/officeart/2005/8/layout/lProcess2"/>
    <dgm:cxn modelId="{E3966A7D-6B3F-4FC8-AB85-3B3A5258ADAB}" type="presParOf" srcId="{01B29C43-0E1E-4E3A-BAF6-E1AA8D9FA29B}" destId="{8C703060-50D4-40C8-A976-C6F5D45B430E}" srcOrd="10" destOrd="0" presId="urn:microsoft.com/office/officeart/2005/8/layout/lProcess2"/>
    <dgm:cxn modelId="{124C9912-138D-42B0-A215-8DE6D4F41EE9}" type="presParOf" srcId="{8C703060-50D4-40C8-A976-C6F5D45B430E}" destId="{968BF682-06E9-441F-AC55-34DE29C4536F}" srcOrd="0" destOrd="0" presId="urn:microsoft.com/office/officeart/2005/8/layout/lProcess2"/>
    <dgm:cxn modelId="{D17E6E30-917F-46E3-84AD-EA6921A2134E}" type="presParOf" srcId="{8C703060-50D4-40C8-A976-C6F5D45B430E}" destId="{DF686D47-5FA5-4935-89BF-2EFF18838842}" srcOrd="1" destOrd="0" presId="urn:microsoft.com/office/officeart/2005/8/layout/lProcess2"/>
    <dgm:cxn modelId="{92A88E0D-31BE-4F04-BF79-7701AC3DDAD7}" type="presParOf" srcId="{8C703060-50D4-40C8-A976-C6F5D45B430E}" destId="{D5A71660-B47F-41C9-B5A8-ADDB226ADB5F}" srcOrd="2" destOrd="0" presId="urn:microsoft.com/office/officeart/2005/8/layout/lProcess2"/>
    <dgm:cxn modelId="{AB604659-64D2-4A85-BBB4-A239BF589FD4}" type="presParOf" srcId="{D5A71660-B47F-41C9-B5A8-ADDB226ADB5F}" destId="{733BACD6-1E92-456C-97E8-C9833FB4B277}" srcOrd="0" destOrd="0" presId="urn:microsoft.com/office/officeart/2005/8/layout/lProcess2"/>
    <dgm:cxn modelId="{33E672AC-FFA2-4EDE-8C12-AA4635081AFA}" type="presParOf" srcId="{01B29C43-0E1E-4E3A-BAF6-E1AA8D9FA29B}" destId="{5F78E48B-8E2D-4AAD-8B04-CCD79A40CD86}" srcOrd="11" destOrd="0" presId="urn:microsoft.com/office/officeart/2005/8/layout/lProcess2"/>
    <dgm:cxn modelId="{58913B54-66B5-438D-8E3F-BA7A56FC156A}" type="presParOf" srcId="{01B29C43-0E1E-4E3A-BAF6-E1AA8D9FA29B}" destId="{C9C9BE4E-0E53-4080-BDE6-2F1C9B88F6F4}" srcOrd="12" destOrd="0" presId="urn:microsoft.com/office/officeart/2005/8/layout/lProcess2"/>
    <dgm:cxn modelId="{5E728A17-A395-48F3-B781-1CF09B742944}" type="presParOf" srcId="{C9C9BE4E-0E53-4080-BDE6-2F1C9B88F6F4}" destId="{5AEB3F88-68FE-4702-817D-3AE3231AE0EC}" srcOrd="0" destOrd="0" presId="urn:microsoft.com/office/officeart/2005/8/layout/lProcess2"/>
    <dgm:cxn modelId="{41E884FF-3502-421B-B9D1-16F754597B12}" type="presParOf" srcId="{C9C9BE4E-0E53-4080-BDE6-2F1C9B88F6F4}" destId="{81E3C8CD-F25D-408F-BAFE-17ED29F84C4E}" srcOrd="1" destOrd="0" presId="urn:microsoft.com/office/officeart/2005/8/layout/lProcess2"/>
    <dgm:cxn modelId="{CEC223F2-EC7E-40B3-8FC2-52D88A7DCE77}" type="presParOf" srcId="{C9C9BE4E-0E53-4080-BDE6-2F1C9B88F6F4}" destId="{9D3FE4E8-CCCB-45B2-BC05-F017CAB79844}" srcOrd="2" destOrd="0" presId="urn:microsoft.com/office/officeart/2005/8/layout/lProcess2"/>
    <dgm:cxn modelId="{2518D337-06DC-408F-B265-2FC7666A5203}" type="presParOf" srcId="{9D3FE4E8-CCCB-45B2-BC05-F017CAB79844}" destId="{1645FBDF-2F1A-4AAF-9E2D-E866F5BE5B33}" srcOrd="0" destOrd="0" presId="urn:microsoft.com/office/officeart/2005/8/layout/lProcess2"/>
    <dgm:cxn modelId="{037627F1-99EB-4D6D-A124-99982ED9C3D0}" type="presParOf" srcId="{01B29C43-0E1E-4E3A-BAF6-E1AA8D9FA29B}" destId="{A03A6A43-6520-4009-B101-379F2E5FAB9F}" srcOrd="13" destOrd="0" presId="urn:microsoft.com/office/officeart/2005/8/layout/lProcess2"/>
    <dgm:cxn modelId="{F9AC6B4A-0CFD-482D-959F-9544AC56BA94}" type="presParOf" srcId="{01B29C43-0E1E-4E3A-BAF6-E1AA8D9FA29B}" destId="{F8D804F1-DDB2-47C9-8F97-B3561F33ACB5}" srcOrd="14" destOrd="0" presId="urn:microsoft.com/office/officeart/2005/8/layout/lProcess2"/>
    <dgm:cxn modelId="{7A48CD31-40CB-4661-9FEC-1E732BD09491}" type="presParOf" srcId="{F8D804F1-DDB2-47C9-8F97-B3561F33ACB5}" destId="{3A781573-8699-40B7-8DA8-8854D3581F9B}" srcOrd="0" destOrd="0" presId="urn:microsoft.com/office/officeart/2005/8/layout/lProcess2"/>
    <dgm:cxn modelId="{871A29C8-D619-4727-9DD9-E4EC37E996F2}" type="presParOf" srcId="{F8D804F1-DDB2-47C9-8F97-B3561F33ACB5}" destId="{F448F9CE-EF8F-467C-A57B-744A7982F7E0}" srcOrd="1" destOrd="0" presId="urn:microsoft.com/office/officeart/2005/8/layout/lProcess2"/>
    <dgm:cxn modelId="{C90B1230-4726-45BC-AD9D-CD449EACA97B}" type="presParOf" srcId="{F8D804F1-DDB2-47C9-8F97-B3561F33ACB5}" destId="{B91677EC-D104-48DA-9DE4-6677A65AA16F}" srcOrd="2" destOrd="0" presId="urn:microsoft.com/office/officeart/2005/8/layout/lProcess2"/>
    <dgm:cxn modelId="{E04301E6-CEFC-480A-BFB1-5610C0E14AF3}" type="presParOf" srcId="{B91677EC-D104-48DA-9DE4-6677A65AA16F}" destId="{43D400AD-D1AE-44AC-9577-A46462498BDF}" srcOrd="0" destOrd="0" presId="urn:microsoft.com/office/officeart/2005/8/layout/lProcess2"/>
    <dgm:cxn modelId="{78A688B8-3B5F-4395-AFE7-D68B1EA24283}" type="presParOf" srcId="{01B29C43-0E1E-4E3A-BAF6-E1AA8D9FA29B}" destId="{EDF4FAFE-BCF1-4575-A199-2932EDB19A42}" srcOrd="15" destOrd="0" presId="urn:microsoft.com/office/officeart/2005/8/layout/lProcess2"/>
    <dgm:cxn modelId="{2D445610-35CC-426C-9EF6-C335DC03BF13}" type="presParOf" srcId="{01B29C43-0E1E-4E3A-BAF6-E1AA8D9FA29B}" destId="{E7F7AC5C-57B1-47EF-89B9-1ABE064CF570}" srcOrd="16" destOrd="0" presId="urn:microsoft.com/office/officeart/2005/8/layout/lProcess2"/>
    <dgm:cxn modelId="{E8586903-8A65-4597-9A44-96275BF5066E}" type="presParOf" srcId="{E7F7AC5C-57B1-47EF-89B9-1ABE064CF570}" destId="{BA50BE76-A4BF-4AD2-AF66-D64F0795C74B}" srcOrd="0" destOrd="0" presId="urn:microsoft.com/office/officeart/2005/8/layout/lProcess2"/>
    <dgm:cxn modelId="{60BE0A65-1B66-46B9-A588-4CD579039B2F}" type="presParOf" srcId="{E7F7AC5C-57B1-47EF-89B9-1ABE064CF570}" destId="{8B6079B9-4040-499E-ACFC-91991FCCDEAA}" srcOrd="1" destOrd="0" presId="urn:microsoft.com/office/officeart/2005/8/layout/lProcess2"/>
    <dgm:cxn modelId="{B5C5B74F-A60C-4FE6-B637-2BC6C47444B8}" type="presParOf" srcId="{E7F7AC5C-57B1-47EF-89B9-1ABE064CF570}" destId="{DE7DB1DE-4A52-4F8A-8B2C-70B2275385D0}" srcOrd="2" destOrd="0" presId="urn:microsoft.com/office/officeart/2005/8/layout/lProcess2"/>
    <dgm:cxn modelId="{6780E141-887C-4555-AB89-F8F1CB540591}" type="presParOf" srcId="{DE7DB1DE-4A52-4F8A-8B2C-70B2275385D0}" destId="{F1ED8792-5F7A-4076-9D28-E9DFFDF846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ED24D-6010-4607-863E-D3018542FE37}">
      <dsp:nvSpPr>
        <dsp:cNvPr id="0" name=""/>
        <dsp:cNvSpPr/>
      </dsp:nvSpPr>
      <dsp:spPr>
        <a:xfrm>
          <a:off x="1066800" y="0"/>
          <a:ext cx="1066800" cy="1305133"/>
        </a:xfrm>
        <a:prstGeom prst="trapezoid">
          <a:avLst>
            <a:gd name="adj" fmla="val 5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066800" y="0"/>
        <a:ext cx="1066800" cy="1305133"/>
      </dsp:txXfrm>
    </dsp:sp>
    <dsp:sp modelId="{A93F3A53-5F28-46D4-8937-FBA36424B11E}">
      <dsp:nvSpPr>
        <dsp:cNvPr id="0" name=""/>
        <dsp:cNvSpPr/>
      </dsp:nvSpPr>
      <dsp:spPr>
        <a:xfrm>
          <a:off x="533400" y="1305133"/>
          <a:ext cx="2133600" cy="1305133"/>
        </a:xfrm>
        <a:prstGeom prst="trapezoid">
          <a:avLst>
            <a:gd name="adj" fmla="val 40869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Enhanced and Integrated Primary and Community Care</a:t>
          </a:r>
          <a:endParaRPr lang="en-GB" sz="1800" kern="1200" dirty="0"/>
        </a:p>
      </dsp:txBody>
      <dsp:txXfrm>
        <a:off x="906780" y="1305133"/>
        <a:ext cx="1386840" cy="1305133"/>
      </dsp:txXfrm>
    </dsp:sp>
    <dsp:sp modelId="{3891DC97-982D-4D8D-8684-6194CC122E62}">
      <dsp:nvSpPr>
        <dsp:cNvPr id="0" name=""/>
        <dsp:cNvSpPr/>
      </dsp:nvSpPr>
      <dsp:spPr>
        <a:xfrm>
          <a:off x="0" y="2610267"/>
          <a:ext cx="3200401" cy="1305133"/>
        </a:xfrm>
        <a:prstGeom prst="trapezoid">
          <a:avLst>
            <a:gd name="adj" fmla="val 40869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Prevention and Self Care</a:t>
          </a:r>
          <a:endParaRPr lang="en-GB" sz="1800" kern="1200" dirty="0"/>
        </a:p>
      </dsp:txBody>
      <dsp:txXfrm>
        <a:off x="560070" y="2610267"/>
        <a:ext cx="2080260" cy="130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573AA-2279-46C0-AC80-A15DCF705301}">
      <dsp:nvSpPr>
        <dsp:cNvPr id="0" name=""/>
        <dsp:cNvSpPr/>
      </dsp:nvSpPr>
      <dsp:spPr>
        <a:xfrm rot="10800000">
          <a:off x="0" y="0"/>
          <a:ext cx="3215951" cy="1305133"/>
        </a:xfrm>
        <a:prstGeom prst="trapezoid">
          <a:avLst>
            <a:gd name="adj" fmla="val 41068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Acute and Specialised Care</a:t>
          </a:r>
          <a:endParaRPr lang="en-GB" sz="1800" kern="1200" dirty="0"/>
        </a:p>
      </dsp:txBody>
      <dsp:txXfrm rot="-10800000">
        <a:off x="562791" y="0"/>
        <a:ext cx="2090368" cy="1305133"/>
      </dsp:txXfrm>
    </dsp:sp>
    <dsp:sp modelId="{1512FA06-F573-47AF-80E9-96D35E0859AC}">
      <dsp:nvSpPr>
        <dsp:cNvPr id="0" name=""/>
        <dsp:cNvSpPr/>
      </dsp:nvSpPr>
      <dsp:spPr>
        <a:xfrm rot="10800000">
          <a:off x="535991" y="1305133"/>
          <a:ext cx="2143967" cy="1305133"/>
        </a:xfrm>
        <a:prstGeom prst="trapezoid">
          <a:avLst>
            <a:gd name="adj" fmla="val 4106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Primary and Community Care</a:t>
          </a:r>
          <a:endParaRPr lang="en-GB" sz="1800" kern="1200" dirty="0"/>
        </a:p>
      </dsp:txBody>
      <dsp:txXfrm rot="-10800000">
        <a:off x="911186" y="1305133"/>
        <a:ext cx="1393578" cy="1305133"/>
      </dsp:txXfrm>
    </dsp:sp>
    <dsp:sp modelId="{2F7594A8-267D-4ED5-AD40-146802ED7868}">
      <dsp:nvSpPr>
        <dsp:cNvPr id="0" name=""/>
        <dsp:cNvSpPr/>
      </dsp:nvSpPr>
      <dsp:spPr>
        <a:xfrm rot="10800000">
          <a:off x="1071983" y="2610267"/>
          <a:ext cx="1071983" cy="1305133"/>
        </a:xfrm>
        <a:prstGeom prst="trapezoid">
          <a:avLst>
            <a:gd name="adj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-10800000">
        <a:off x="1071983" y="2610267"/>
        <a:ext cx="1071983" cy="130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EC62-5E90-4E79-B0AA-EFFD4A739445}">
      <dsp:nvSpPr>
        <dsp:cNvPr id="0" name=""/>
        <dsp:cNvSpPr/>
      </dsp:nvSpPr>
      <dsp:spPr>
        <a:xfrm>
          <a:off x="1183913" y="1428408"/>
          <a:ext cx="1152545" cy="115254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Hospital</a:t>
          </a:r>
          <a:endParaRPr lang="en-GB" sz="2100" kern="1200" dirty="0"/>
        </a:p>
      </dsp:txBody>
      <dsp:txXfrm>
        <a:off x="1240176" y="1484671"/>
        <a:ext cx="1040019" cy="1040019"/>
      </dsp:txXfrm>
    </dsp:sp>
    <dsp:sp modelId="{564D5A60-4CED-42F6-A179-DF45FA4DF142}">
      <dsp:nvSpPr>
        <dsp:cNvPr id="0" name=""/>
        <dsp:cNvSpPr/>
      </dsp:nvSpPr>
      <dsp:spPr>
        <a:xfrm rot="16200000">
          <a:off x="1557474" y="1225696"/>
          <a:ext cx="405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69F36-4B87-4C04-A2AB-AB81AA7B97CB}">
      <dsp:nvSpPr>
        <dsp:cNvPr id="0" name=""/>
        <dsp:cNvSpPr/>
      </dsp:nvSpPr>
      <dsp:spPr>
        <a:xfrm>
          <a:off x="1256184" y="158572"/>
          <a:ext cx="1008004" cy="86441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Community Care</a:t>
          </a:r>
          <a:endParaRPr lang="en-GB" sz="1400" kern="1200" dirty="0"/>
        </a:p>
      </dsp:txBody>
      <dsp:txXfrm>
        <a:off x="1298381" y="200769"/>
        <a:ext cx="923610" cy="780018"/>
      </dsp:txXfrm>
    </dsp:sp>
    <dsp:sp modelId="{99C649FB-FD22-4106-B577-6DD0F71521C7}">
      <dsp:nvSpPr>
        <dsp:cNvPr id="0" name=""/>
        <dsp:cNvSpPr/>
      </dsp:nvSpPr>
      <dsp:spPr>
        <a:xfrm rot="19483162">
          <a:off x="2316670" y="1534718"/>
          <a:ext cx="2154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762EA-F442-4402-9F90-2990482E0001}">
      <dsp:nvSpPr>
        <dsp:cNvPr id="0" name=""/>
        <dsp:cNvSpPr/>
      </dsp:nvSpPr>
      <dsp:spPr>
        <a:xfrm>
          <a:off x="2512368" y="683684"/>
          <a:ext cx="1008004" cy="8644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General Practice</a:t>
          </a:r>
          <a:endParaRPr lang="en-GB" sz="1400" kern="1200" dirty="0"/>
        </a:p>
      </dsp:txBody>
      <dsp:txXfrm>
        <a:off x="2554565" y="725881"/>
        <a:ext cx="923610" cy="780018"/>
      </dsp:txXfrm>
    </dsp:sp>
    <dsp:sp modelId="{66901F7F-6B76-458E-BB05-7E9F7274B585}">
      <dsp:nvSpPr>
        <dsp:cNvPr id="0" name=""/>
        <dsp:cNvSpPr/>
      </dsp:nvSpPr>
      <dsp:spPr>
        <a:xfrm rot="357434">
          <a:off x="2335645" y="2080455"/>
          <a:ext cx="3013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3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5664-FBA6-45E4-A8B9-F739A5D79E7F}">
      <dsp:nvSpPr>
        <dsp:cNvPr id="0" name=""/>
        <dsp:cNvSpPr/>
      </dsp:nvSpPr>
      <dsp:spPr>
        <a:xfrm>
          <a:off x="2636230" y="1716482"/>
          <a:ext cx="1008004" cy="86441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Nursing Homes</a:t>
          </a:r>
          <a:endParaRPr lang="en-GB" sz="1400" kern="1200" dirty="0"/>
        </a:p>
      </dsp:txBody>
      <dsp:txXfrm>
        <a:off x="2678427" y="1758679"/>
        <a:ext cx="923610" cy="780018"/>
      </dsp:txXfrm>
    </dsp:sp>
    <dsp:sp modelId="{12505C6C-5BC0-4187-AAED-5E9282C1CB9B}">
      <dsp:nvSpPr>
        <dsp:cNvPr id="0" name=""/>
        <dsp:cNvSpPr/>
      </dsp:nvSpPr>
      <dsp:spPr>
        <a:xfrm rot="3873883">
          <a:off x="1955893" y="2704996"/>
          <a:ext cx="274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7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6EAC2-AB09-448E-BE06-B970865AAC9C}">
      <dsp:nvSpPr>
        <dsp:cNvPr id="0" name=""/>
        <dsp:cNvSpPr/>
      </dsp:nvSpPr>
      <dsp:spPr>
        <a:xfrm>
          <a:off x="1853793" y="2829038"/>
          <a:ext cx="1008004" cy="86441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Community Hospitals</a:t>
          </a:r>
          <a:endParaRPr lang="en-GB" sz="1400" kern="1200" dirty="0"/>
        </a:p>
      </dsp:txBody>
      <dsp:txXfrm>
        <a:off x="1895990" y="2871235"/>
        <a:ext cx="923610" cy="780018"/>
      </dsp:txXfrm>
    </dsp:sp>
    <dsp:sp modelId="{C65A3783-1833-45D5-8E06-7E95C61AF2FA}">
      <dsp:nvSpPr>
        <dsp:cNvPr id="0" name=""/>
        <dsp:cNvSpPr/>
      </dsp:nvSpPr>
      <dsp:spPr>
        <a:xfrm rot="6904641">
          <a:off x="1295511" y="2705002"/>
          <a:ext cx="273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9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8396-6381-4D1C-9EF4-BBA31EFA4224}">
      <dsp:nvSpPr>
        <dsp:cNvPr id="0" name=""/>
        <dsp:cNvSpPr/>
      </dsp:nvSpPr>
      <dsp:spPr>
        <a:xfrm>
          <a:off x="668167" y="2829050"/>
          <a:ext cx="1008004" cy="8644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Out of Hours</a:t>
          </a:r>
          <a:endParaRPr lang="en-GB" sz="1400" kern="1200" dirty="0"/>
        </a:p>
      </dsp:txBody>
      <dsp:txXfrm>
        <a:off x="710364" y="2871247"/>
        <a:ext cx="923610" cy="780018"/>
      </dsp:txXfrm>
    </dsp:sp>
    <dsp:sp modelId="{C502C888-77B3-4ECF-947B-9D0FD8653C7B}">
      <dsp:nvSpPr>
        <dsp:cNvPr id="0" name=""/>
        <dsp:cNvSpPr/>
      </dsp:nvSpPr>
      <dsp:spPr>
        <a:xfrm rot="10439681">
          <a:off x="894568" y="2080481"/>
          <a:ext cx="290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1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8C205-ED46-48F0-AA7B-DBE3B4AA49C8}">
      <dsp:nvSpPr>
        <dsp:cNvPr id="0" name=""/>
        <dsp:cNvSpPr/>
      </dsp:nvSpPr>
      <dsp:spPr>
        <a:xfrm>
          <a:off x="-112639" y="1716472"/>
          <a:ext cx="1008004" cy="864412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111</a:t>
          </a:r>
          <a:endParaRPr lang="en-GB" sz="1400" kern="1200" dirty="0"/>
        </a:p>
      </dsp:txBody>
      <dsp:txXfrm>
        <a:off x="-70442" y="1758669"/>
        <a:ext cx="923610" cy="780018"/>
      </dsp:txXfrm>
    </dsp:sp>
    <dsp:sp modelId="{21DE0AB7-AAD9-4D42-AEAF-6E01B94184ED}">
      <dsp:nvSpPr>
        <dsp:cNvPr id="0" name=""/>
        <dsp:cNvSpPr/>
      </dsp:nvSpPr>
      <dsp:spPr>
        <a:xfrm rot="12916809">
          <a:off x="988216" y="1534727"/>
          <a:ext cx="215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4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3853E-0B84-4569-88C4-8FA1FBCC0D52}">
      <dsp:nvSpPr>
        <dsp:cNvPr id="0" name=""/>
        <dsp:cNvSpPr/>
      </dsp:nvSpPr>
      <dsp:spPr>
        <a:xfrm>
          <a:off x="0" y="683700"/>
          <a:ext cx="1008004" cy="86441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Voluntary Sector</a:t>
          </a:r>
          <a:endParaRPr lang="en-GB" sz="1400" kern="1200" dirty="0"/>
        </a:p>
      </dsp:txBody>
      <dsp:txXfrm>
        <a:off x="42197" y="725897"/>
        <a:ext cx="923610" cy="780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A43BC-2DD5-44B6-90CA-23F601B51198}">
      <dsp:nvSpPr>
        <dsp:cNvPr id="0" name=""/>
        <dsp:cNvSpPr/>
      </dsp:nvSpPr>
      <dsp:spPr>
        <a:xfrm>
          <a:off x="-64845" y="1321664"/>
          <a:ext cx="2866613" cy="275235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BB88B-4384-4F01-B2F4-CA9697306286}">
      <dsp:nvSpPr>
        <dsp:cNvPr id="0" name=""/>
        <dsp:cNvSpPr/>
      </dsp:nvSpPr>
      <dsp:spPr>
        <a:xfrm>
          <a:off x="183748" y="1557373"/>
          <a:ext cx="2326231" cy="231864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4F69-DD91-4EB5-9A20-BD595DA59AAA}">
      <dsp:nvSpPr>
        <dsp:cNvPr id="0" name=""/>
        <dsp:cNvSpPr/>
      </dsp:nvSpPr>
      <dsp:spPr>
        <a:xfrm>
          <a:off x="793382" y="2163215"/>
          <a:ext cx="1106965" cy="110696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D04D1-C4D8-4B9B-A183-B2B6D3E10C56}">
      <dsp:nvSpPr>
        <dsp:cNvPr id="0" name=""/>
        <dsp:cNvSpPr/>
      </dsp:nvSpPr>
      <dsp:spPr>
        <a:xfrm>
          <a:off x="1162370" y="2532204"/>
          <a:ext cx="368988" cy="36898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E6953-1568-4A96-A363-30DD6E226316}">
      <dsp:nvSpPr>
        <dsp:cNvPr id="0" name=""/>
        <dsp:cNvSpPr/>
      </dsp:nvSpPr>
      <dsp:spPr>
        <a:xfrm>
          <a:off x="3096823" y="267895"/>
          <a:ext cx="1236223" cy="617851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People</a:t>
          </a:r>
          <a:endParaRPr lang="en-GB" sz="1600" kern="1200" dirty="0"/>
        </a:p>
      </dsp:txBody>
      <dsp:txXfrm>
        <a:off x="3096823" y="267895"/>
        <a:ext cx="1236223" cy="617851"/>
      </dsp:txXfrm>
    </dsp:sp>
    <dsp:sp modelId="{2493F926-F8F8-4188-8DFD-DF25149E950A}">
      <dsp:nvSpPr>
        <dsp:cNvPr id="0" name=""/>
        <dsp:cNvSpPr/>
      </dsp:nvSpPr>
      <dsp:spPr>
        <a:xfrm>
          <a:off x="2855625" y="571174"/>
          <a:ext cx="322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457C2-84E9-4A32-AE3A-F28EF3D7BE6C}">
      <dsp:nvSpPr>
        <dsp:cNvPr id="0" name=""/>
        <dsp:cNvSpPr/>
      </dsp:nvSpPr>
      <dsp:spPr>
        <a:xfrm rot="5400000">
          <a:off x="1006896" y="895096"/>
          <a:ext cx="2165961" cy="15314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ED46E-8DD7-453E-A5E2-5E85B469369B}">
      <dsp:nvSpPr>
        <dsp:cNvPr id="0" name=""/>
        <dsp:cNvSpPr/>
      </dsp:nvSpPr>
      <dsp:spPr>
        <a:xfrm>
          <a:off x="3161826" y="967747"/>
          <a:ext cx="1093660" cy="617851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Prevention and Self Care</a:t>
          </a:r>
          <a:endParaRPr lang="en-GB" sz="1600" kern="1200" dirty="0"/>
        </a:p>
      </dsp:txBody>
      <dsp:txXfrm>
        <a:off x="3161826" y="967747"/>
        <a:ext cx="1093660" cy="617851"/>
      </dsp:txXfrm>
    </dsp:sp>
    <dsp:sp modelId="{3BDEEB5C-CAF2-48C6-9374-F3452F4BB089}">
      <dsp:nvSpPr>
        <dsp:cNvPr id="0" name=""/>
        <dsp:cNvSpPr/>
      </dsp:nvSpPr>
      <dsp:spPr>
        <a:xfrm>
          <a:off x="2820065" y="1282333"/>
          <a:ext cx="322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4E935-AEB5-4794-B204-848C0ED8ED0C}">
      <dsp:nvSpPr>
        <dsp:cNvPr id="0" name=""/>
        <dsp:cNvSpPr/>
      </dsp:nvSpPr>
      <dsp:spPr>
        <a:xfrm rot="5400000">
          <a:off x="1646926" y="1491523"/>
          <a:ext cx="1399716" cy="9889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84F6D-7A83-4BDB-9FBD-C6150B546D3C}">
      <dsp:nvSpPr>
        <dsp:cNvPr id="0" name=""/>
        <dsp:cNvSpPr/>
      </dsp:nvSpPr>
      <dsp:spPr>
        <a:xfrm>
          <a:off x="3037845" y="1760895"/>
          <a:ext cx="1354178" cy="1299353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Integrated &amp; Enhanced Primary, Community and Social Care </a:t>
          </a:r>
          <a:endParaRPr lang="en-GB" sz="1600" kern="1200" dirty="0"/>
        </a:p>
      </dsp:txBody>
      <dsp:txXfrm>
        <a:off x="3037845" y="1760895"/>
        <a:ext cx="1354178" cy="1299353"/>
      </dsp:txXfrm>
    </dsp:sp>
    <dsp:sp modelId="{60F318C8-8036-417B-A68E-43F1B890232B}">
      <dsp:nvSpPr>
        <dsp:cNvPr id="0" name=""/>
        <dsp:cNvSpPr/>
      </dsp:nvSpPr>
      <dsp:spPr>
        <a:xfrm>
          <a:off x="2746178" y="2108535"/>
          <a:ext cx="322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0A490-94B6-4067-9BDF-6A3E6A171577}">
      <dsp:nvSpPr>
        <dsp:cNvPr id="0" name=""/>
        <dsp:cNvSpPr/>
      </dsp:nvSpPr>
      <dsp:spPr>
        <a:xfrm rot="5400000">
          <a:off x="1747614" y="2230445"/>
          <a:ext cx="1138164" cy="8988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1CA6-26B9-47AD-AA34-62CB735405CF}">
      <dsp:nvSpPr>
        <dsp:cNvPr id="0" name=""/>
        <dsp:cNvSpPr/>
      </dsp:nvSpPr>
      <dsp:spPr>
        <a:xfrm>
          <a:off x="3069097" y="2417460"/>
          <a:ext cx="1291674" cy="61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3069097" y="2417460"/>
        <a:ext cx="1291674" cy="617851"/>
      </dsp:txXfrm>
    </dsp:sp>
    <dsp:sp modelId="{38E02136-52E9-4479-ABAD-8DA2AEA2938E}">
      <dsp:nvSpPr>
        <dsp:cNvPr id="0" name=""/>
        <dsp:cNvSpPr/>
      </dsp:nvSpPr>
      <dsp:spPr>
        <a:xfrm>
          <a:off x="2640416" y="3253407"/>
          <a:ext cx="322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487D9-12A8-47FC-8AC6-34A974EA7B1F}">
      <dsp:nvSpPr>
        <dsp:cNvPr id="0" name=""/>
        <dsp:cNvSpPr/>
      </dsp:nvSpPr>
      <dsp:spPr>
        <a:xfrm rot="5400000">
          <a:off x="2261983" y="3282233"/>
          <a:ext cx="395104" cy="3327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1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70C184EC-25B2-4760-9000-4857D1DC9768}" type="datetimeFigureOut">
              <a:rPr lang="en-GB" smtClean="0"/>
              <a:t>06/01/2017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3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8F7D8961-B6CB-42ED-8D59-4AB3E6D1E9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51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1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6A3B31CC-ACDF-4992-8942-2399B4124EF8}" type="datetimeFigureOut">
              <a:rPr lang="en-GB" smtClean="0"/>
              <a:pPr/>
              <a:t>06/01/2017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6" tIns="45783" rIns="91566" bIns="4578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566" tIns="45783" rIns="91566" bIns="457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3"/>
            <a:ext cx="2951163" cy="497125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373B49BE-1BCC-4EBA-A172-DFC96FF8EA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2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2BBE-BF51-4AE0-8205-0CA01220DA9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46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73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17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42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1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77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3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29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8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49BE-1BCC-4EBA-A172-DFC96FF8EAF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0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plus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6" y="645976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7" y="598540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79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79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79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8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6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1051"/>
            <a:ext cx="7772400" cy="1005840"/>
          </a:xfrm>
        </p:spPr>
        <p:txBody>
          <a:bodyPr anchor="t" anchorCtr="0"/>
          <a:lstStyle>
            <a:lvl1pPr algn="l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52" y="3602039"/>
            <a:ext cx="6858000" cy="5388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4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8B6A-255C-4125-B0ED-74D8E4AE3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F62A-57C0-4C0A-AAC1-1061148784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B7C-B60D-4A2B-9C46-2AD5A5E72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92D-C3E7-4BBF-A675-DE71D60B1A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80" y="5514177"/>
            <a:ext cx="1222923" cy="962487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7" y="598540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CC2-0807-47C6-9BF2-4A2F707C40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5724-4C4B-4624-9BCF-7DBDE06C2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4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959-2DC9-42BA-8F04-5EB79CC4E4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1CE1-64E4-42A3-9A49-C1284091A1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A960-32DB-473A-BBD9-D40328CEC5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A374-E132-462F-9CC8-08D3DC2B9C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1603-5317-42BA-997C-57B654CEA1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9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4856"/>
            <a:ext cx="7886700" cy="497210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9C5F-8A96-4D89-9276-8BA7A4D1A3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5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AE2-7948-4163-B3F8-085043178B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6715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4"/>
            <a:ext cx="386715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49-C793-4C68-AEE9-856454C5FBB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60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3" y="281282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7" y="598540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DC4D-9407-4875-8D26-56F137831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5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0F3D-79B2-4197-801F-DE9F8CD8E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5F8-B489-4271-BFD2-647A3FCBD7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7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1A59-A5C3-481C-B39D-21AA570BCE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2ED4-34F5-44B8-9E3F-3E02B2EF52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9AD6-D043-4222-9B5A-162CB481FD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4"/>
            <a:ext cx="57626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38B-1F03-4A46-B70E-7F899CF3AE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2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3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7" y="598540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8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</a:pPr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79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2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3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7" y="598540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8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4632849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79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002337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4993881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7" y="5487603"/>
            <a:ext cx="918569" cy="1003623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801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2D5018-2030-2046-84FC-87E41EA86E42}" type="slidenum">
              <a:rPr lang="en-US" smtClean="0">
                <a:solidFill>
                  <a:srgbClr val="0072C6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8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6AD2443-88AD-429C-84BA-7513130FA8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746A0F-1471-4374-8111-EDBF174691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11410" y="112997"/>
            <a:ext cx="1846535" cy="952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CF9C5F-8A96-4D89-9276-8BA7A4D1A3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06/01/2017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11410" y="112997"/>
            <a:ext cx="1846535" cy="952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1613794"/>
            <a:ext cx="7786396" cy="2668557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Humber Coast and Vale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Sustainability and Transformation Plan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November 2016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44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87667"/>
              </p:ext>
            </p:extLst>
          </p:nvPr>
        </p:nvGraphicFramePr>
        <p:xfrm>
          <a:off x="264857" y="1303411"/>
          <a:ext cx="8603840" cy="4570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4698"/>
                <a:gridCol w="7239142"/>
              </a:tblGrid>
              <a:tr h="92742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Health and Wellbeing</a:t>
                      </a:r>
                    </a:p>
                    <a:p>
                      <a:endParaRPr lang="en-GB" sz="1600" b="1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Mortality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– Standardised mortality is significantly worse than the national average. On average the death rate of under 75s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is 153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 per 100,000.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Prevention</a:t>
                      </a:r>
                      <a:r>
                        <a:rPr lang="en-GB" sz="1600" b="0" baseline="0" dirty="0" smtClean="0"/>
                        <a:t> – Smoking, alcohol abuse and obesity rates are higher than the national average.</a:t>
                      </a:r>
                      <a:endParaRPr lang="en-GB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Cancer</a:t>
                      </a:r>
                      <a:r>
                        <a:rPr lang="en-GB" sz="1600" baseline="0" dirty="0" smtClean="0"/>
                        <a:t> – Cancer is the leading cause of death in under 75s.  Cancer kills over 4,000 people a year in the HCV patch, with lung cancer being the biggest contributor.</a:t>
                      </a: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742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Quality of Care</a:t>
                      </a:r>
                    </a:p>
                    <a:p>
                      <a:endParaRPr lang="en-GB" sz="1600" b="1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The</a:t>
                      </a:r>
                      <a:r>
                        <a:rPr lang="en-GB" sz="1600" b="1" baseline="0" dirty="0" smtClean="0"/>
                        <a:t> Right Care </a:t>
                      </a:r>
                      <a:r>
                        <a:rPr lang="en-GB" sz="1600" baseline="0" dirty="0" smtClean="0"/>
                        <a:t>– 40% of A&amp;E patients require no treatment.  25-50% of hospital beds are used by people who don’t need to be there.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baseline="0" dirty="0" smtClean="0"/>
                        <a:t>The Right Place </a:t>
                      </a:r>
                      <a:r>
                        <a:rPr lang="en-GB" sz="1600" baseline="0" dirty="0" smtClean="0"/>
                        <a:t>– 27% of people seen by GPs could have had their issue resolved another way.  36.5% of A&amp;E patients went there because the GP practice was unavailable or closed.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baseline="0" dirty="0" smtClean="0"/>
                        <a:t>The Right Time </a:t>
                      </a:r>
                      <a:r>
                        <a:rPr lang="en-GB" sz="1600" baseline="0" dirty="0" smtClean="0"/>
                        <a:t>– Citizens will wait over 4 weeks for to access some mental health services.</a:t>
                      </a: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683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Efficiency</a:t>
                      </a:r>
                    </a:p>
                    <a:p>
                      <a:endParaRPr lang="en-GB" sz="1600" b="1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 smtClean="0"/>
                        <a:t>Deficit</a:t>
                      </a:r>
                      <a:r>
                        <a:rPr lang="en-GB" sz="1600" b="1" baseline="0" dirty="0" smtClean="0"/>
                        <a:t> – </a:t>
                      </a:r>
                      <a:r>
                        <a:rPr lang="en-GB" sz="1600" b="0" baseline="0" dirty="0" smtClean="0"/>
                        <a:t>If we do nothing as a STP footprint, will be in a deficit of £420 million by 2021.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en-GB" sz="1600" b="0" baseline="0" dirty="0" smtClean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79066" y="3720568"/>
            <a:ext cx="595250" cy="595250"/>
            <a:chOff x="4966372" y="3474401"/>
            <a:chExt cx="612000" cy="612000"/>
          </a:xfrm>
        </p:grpSpPr>
        <p:sp>
          <p:nvSpPr>
            <p:cNvPr id="8" name="Oval 7"/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23050">
                <a:defRPr/>
              </a:pPr>
              <a:endParaRPr lang="en-GB" sz="2205" kern="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9" name="Freeform 4816"/>
            <p:cNvSpPr>
              <a:spLocks noEditPoints="1"/>
            </p:cNvSpPr>
            <p:nvPr/>
          </p:nvSpPr>
          <p:spPr bwMode="auto">
            <a:xfrm>
              <a:off x="5029676" y="3588046"/>
              <a:ext cx="485392" cy="419202"/>
            </a:xfrm>
            <a:custGeom>
              <a:avLst/>
              <a:gdLst>
                <a:gd name="T0" fmla="*/ 294 w 396"/>
                <a:gd name="T1" fmla="*/ 80 h 342"/>
                <a:gd name="T2" fmla="*/ 206 w 396"/>
                <a:gd name="T3" fmla="*/ 196 h 342"/>
                <a:gd name="T4" fmla="*/ 190 w 396"/>
                <a:gd name="T5" fmla="*/ 196 h 342"/>
                <a:gd name="T6" fmla="*/ 102 w 396"/>
                <a:gd name="T7" fmla="*/ 80 h 342"/>
                <a:gd name="T8" fmla="*/ 98 w 396"/>
                <a:gd name="T9" fmla="*/ 44 h 342"/>
                <a:gd name="T10" fmla="*/ 130 w 396"/>
                <a:gd name="T11" fmla="*/ 4 h 342"/>
                <a:gd name="T12" fmla="*/ 178 w 396"/>
                <a:gd name="T13" fmla="*/ 6 h 342"/>
                <a:gd name="T14" fmla="*/ 218 w 396"/>
                <a:gd name="T15" fmla="*/ 6 h 342"/>
                <a:gd name="T16" fmla="*/ 266 w 396"/>
                <a:gd name="T17" fmla="*/ 4 h 342"/>
                <a:gd name="T18" fmla="*/ 298 w 396"/>
                <a:gd name="T19" fmla="*/ 44 h 342"/>
                <a:gd name="T20" fmla="*/ 348 w 396"/>
                <a:gd name="T21" fmla="*/ 106 h 342"/>
                <a:gd name="T22" fmla="*/ 368 w 396"/>
                <a:gd name="T23" fmla="*/ 82 h 342"/>
                <a:gd name="T24" fmla="*/ 344 w 396"/>
                <a:gd name="T25" fmla="*/ 76 h 342"/>
                <a:gd name="T26" fmla="*/ 330 w 396"/>
                <a:gd name="T27" fmla="*/ 152 h 342"/>
                <a:gd name="T28" fmla="*/ 376 w 396"/>
                <a:gd name="T29" fmla="*/ 96 h 342"/>
                <a:gd name="T30" fmla="*/ 356 w 396"/>
                <a:gd name="T31" fmla="*/ 160 h 342"/>
                <a:gd name="T32" fmla="*/ 362 w 396"/>
                <a:gd name="T33" fmla="*/ 172 h 342"/>
                <a:gd name="T34" fmla="*/ 362 w 396"/>
                <a:gd name="T35" fmla="*/ 196 h 342"/>
                <a:gd name="T36" fmla="*/ 310 w 396"/>
                <a:gd name="T37" fmla="*/ 234 h 342"/>
                <a:gd name="T38" fmla="*/ 352 w 396"/>
                <a:gd name="T39" fmla="*/ 176 h 342"/>
                <a:gd name="T40" fmla="*/ 326 w 396"/>
                <a:gd name="T41" fmla="*/ 166 h 342"/>
                <a:gd name="T42" fmla="*/ 248 w 396"/>
                <a:gd name="T43" fmla="*/ 208 h 342"/>
                <a:gd name="T44" fmla="*/ 210 w 396"/>
                <a:gd name="T45" fmla="*/ 242 h 342"/>
                <a:gd name="T46" fmla="*/ 214 w 396"/>
                <a:gd name="T47" fmla="*/ 294 h 342"/>
                <a:gd name="T48" fmla="*/ 272 w 396"/>
                <a:gd name="T49" fmla="*/ 332 h 342"/>
                <a:gd name="T50" fmla="*/ 304 w 396"/>
                <a:gd name="T51" fmla="*/ 300 h 342"/>
                <a:gd name="T52" fmla="*/ 396 w 396"/>
                <a:gd name="T53" fmla="*/ 118 h 342"/>
                <a:gd name="T54" fmla="*/ 376 w 396"/>
                <a:gd name="T55" fmla="*/ 96 h 342"/>
                <a:gd name="T56" fmla="*/ 316 w 396"/>
                <a:gd name="T57" fmla="*/ 102 h 342"/>
                <a:gd name="T58" fmla="*/ 310 w 396"/>
                <a:gd name="T59" fmla="*/ 160 h 342"/>
                <a:gd name="T60" fmla="*/ 50 w 396"/>
                <a:gd name="T61" fmla="*/ 154 h 342"/>
                <a:gd name="T62" fmla="*/ 66 w 396"/>
                <a:gd name="T63" fmla="*/ 94 h 342"/>
                <a:gd name="T64" fmla="*/ 44 w 396"/>
                <a:gd name="T65" fmla="*/ 74 h 342"/>
                <a:gd name="T66" fmla="*/ 26 w 396"/>
                <a:gd name="T67" fmla="*/ 88 h 342"/>
                <a:gd name="T68" fmla="*/ 50 w 396"/>
                <a:gd name="T69" fmla="*/ 154 h 342"/>
                <a:gd name="T70" fmla="*/ 6 w 396"/>
                <a:gd name="T71" fmla="*/ 214 h 342"/>
                <a:gd name="T72" fmla="*/ 98 w 396"/>
                <a:gd name="T73" fmla="*/ 306 h 342"/>
                <a:gd name="T74" fmla="*/ 174 w 396"/>
                <a:gd name="T75" fmla="*/ 304 h 342"/>
                <a:gd name="T76" fmla="*/ 190 w 396"/>
                <a:gd name="T77" fmla="*/ 264 h 342"/>
                <a:gd name="T78" fmla="*/ 174 w 396"/>
                <a:gd name="T79" fmla="*/ 224 h 342"/>
                <a:gd name="T80" fmla="*/ 78 w 396"/>
                <a:gd name="T81" fmla="*/ 170 h 342"/>
                <a:gd name="T82" fmla="*/ 48 w 396"/>
                <a:gd name="T83" fmla="*/ 170 h 342"/>
                <a:gd name="T84" fmla="*/ 48 w 396"/>
                <a:gd name="T85" fmla="*/ 198 h 342"/>
                <a:gd name="T86" fmla="*/ 40 w 396"/>
                <a:gd name="T87" fmla="*/ 206 h 342"/>
                <a:gd name="T88" fmla="*/ 32 w 396"/>
                <a:gd name="T89" fmla="*/ 184 h 342"/>
                <a:gd name="T90" fmla="*/ 40 w 396"/>
                <a:gd name="T91" fmla="*/ 160 h 342"/>
                <a:gd name="T92" fmla="*/ 34 w 396"/>
                <a:gd name="T93" fmla="*/ 102 h 342"/>
                <a:gd name="T94" fmla="*/ 6 w 396"/>
                <a:gd name="T95" fmla="*/ 102 h 342"/>
                <a:gd name="T96" fmla="*/ 88 w 396"/>
                <a:gd name="T97" fmla="*/ 162 h 342"/>
                <a:gd name="T98" fmla="*/ 80 w 396"/>
                <a:gd name="T99" fmla="*/ 102 h 342"/>
                <a:gd name="T100" fmla="*/ 86 w 396"/>
                <a:gd name="T101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342">
                  <a:moveTo>
                    <a:pt x="300" y="56"/>
                  </a:moveTo>
                  <a:lnTo>
                    <a:pt x="300" y="56"/>
                  </a:lnTo>
                  <a:lnTo>
                    <a:pt x="298" y="64"/>
                  </a:lnTo>
                  <a:lnTo>
                    <a:pt x="296" y="72"/>
                  </a:lnTo>
                  <a:lnTo>
                    <a:pt x="294" y="80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88" y="90"/>
                  </a:lnTo>
                  <a:lnTo>
                    <a:pt x="206" y="196"/>
                  </a:lnTo>
                  <a:lnTo>
                    <a:pt x="206" y="196"/>
                  </a:lnTo>
                  <a:lnTo>
                    <a:pt x="202" y="198"/>
                  </a:lnTo>
                  <a:lnTo>
                    <a:pt x="198" y="200"/>
                  </a:lnTo>
                  <a:lnTo>
                    <a:pt x="198" y="200"/>
                  </a:lnTo>
                  <a:lnTo>
                    <a:pt x="194" y="198"/>
                  </a:lnTo>
                  <a:lnTo>
                    <a:pt x="190" y="196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100" y="72"/>
                  </a:lnTo>
                  <a:lnTo>
                    <a:pt x="98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8" y="44"/>
                  </a:lnTo>
                  <a:lnTo>
                    <a:pt x="102" y="34"/>
                  </a:lnTo>
                  <a:lnTo>
                    <a:pt x="106" y="24"/>
                  </a:lnTo>
                  <a:lnTo>
                    <a:pt x="114" y="16"/>
                  </a:lnTo>
                  <a:lnTo>
                    <a:pt x="122" y="10"/>
                  </a:lnTo>
                  <a:lnTo>
                    <a:pt x="130" y="4"/>
                  </a:lnTo>
                  <a:lnTo>
                    <a:pt x="14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2"/>
                  </a:lnTo>
                  <a:lnTo>
                    <a:pt x="178" y="6"/>
                  </a:lnTo>
                  <a:lnTo>
                    <a:pt x="190" y="1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206" y="14"/>
                  </a:lnTo>
                  <a:lnTo>
                    <a:pt x="218" y="6"/>
                  </a:lnTo>
                  <a:lnTo>
                    <a:pt x="230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4" y="2"/>
                  </a:lnTo>
                  <a:lnTo>
                    <a:pt x="266" y="4"/>
                  </a:lnTo>
                  <a:lnTo>
                    <a:pt x="274" y="10"/>
                  </a:lnTo>
                  <a:lnTo>
                    <a:pt x="282" y="16"/>
                  </a:lnTo>
                  <a:lnTo>
                    <a:pt x="290" y="24"/>
                  </a:lnTo>
                  <a:lnTo>
                    <a:pt x="294" y="34"/>
                  </a:lnTo>
                  <a:lnTo>
                    <a:pt x="298" y="44"/>
                  </a:lnTo>
                  <a:lnTo>
                    <a:pt x="300" y="56"/>
                  </a:lnTo>
                  <a:lnTo>
                    <a:pt x="300" y="56"/>
                  </a:lnTo>
                  <a:close/>
                  <a:moveTo>
                    <a:pt x="346" y="118"/>
                  </a:moveTo>
                  <a:lnTo>
                    <a:pt x="346" y="118"/>
                  </a:lnTo>
                  <a:lnTo>
                    <a:pt x="348" y="106"/>
                  </a:lnTo>
                  <a:lnTo>
                    <a:pt x="352" y="98"/>
                  </a:lnTo>
                  <a:lnTo>
                    <a:pt x="360" y="90"/>
                  </a:lnTo>
                  <a:lnTo>
                    <a:pt x="370" y="88"/>
                  </a:lnTo>
                  <a:lnTo>
                    <a:pt x="370" y="88"/>
                  </a:lnTo>
                  <a:lnTo>
                    <a:pt x="368" y="82"/>
                  </a:lnTo>
                  <a:lnTo>
                    <a:pt x="364" y="78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52" y="74"/>
                  </a:lnTo>
                  <a:lnTo>
                    <a:pt x="344" y="76"/>
                  </a:lnTo>
                  <a:lnTo>
                    <a:pt x="336" y="80"/>
                  </a:lnTo>
                  <a:lnTo>
                    <a:pt x="332" y="86"/>
                  </a:lnTo>
                  <a:lnTo>
                    <a:pt x="330" y="94"/>
                  </a:lnTo>
                  <a:lnTo>
                    <a:pt x="330" y="152"/>
                  </a:lnTo>
                  <a:lnTo>
                    <a:pt x="330" y="152"/>
                  </a:lnTo>
                  <a:lnTo>
                    <a:pt x="338" y="152"/>
                  </a:lnTo>
                  <a:lnTo>
                    <a:pt x="346" y="154"/>
                  </a:lnTo>
                  <a:lnTo>
                    <a:pt x="346" y="118"/>
                  </a:lnTo>
                  <a:close/>
                  <a:moveTo>
                    <a:pt x="376" y="96"/>
                  </a:moveTo>
                  <a:lnTo>
                    <a:pt x="376" y="96"/>
                  </a:lnTo>
                  <a:lnTo>
                    <a:pt x="368" y="98"/>
                  </a:lnTo>
                  <a:lnTo>
                    <a:pt x="362" y="102"/>
                  </a:lnTo>
                  <a:lnTo>
                    <a:pt x="356" y="110"/>
                  </a:lnTo>
                  <a:lnTo>
                    <a:pt x="356" y="118"/>
                  </a:lnTo>
                  <a:lnTo>
                    <a:pt x="356" y="160"/>
                  </a:lnTo>
                  <a:lnTo>
                    <a:pt x="356" y="160"/>
                  </a:lnTo>
                  <a:lnTo>
                    <a:pt x="356" y="160"/>
                  </a:lnTo>
                  <a:lnTo>
                    <a:pt x="356" y="160"/>
                  </a:lnTo>
                  <a:lnTo>
                    <a:pt x="360" y="166"/>
                  </a:lnTo>
                  <a:lnTo>
                    <a:pt x="362" y="172"/>
                  </a:lnTo>
                  <a:lnTo>
                    <a:pt x="364" y="178"/>
                  </a:lnTo>
                  <a:lnTo>
                    <a:pt x="364" y="184"/>
                  </a:lnTo>
                  <a:lnTo>
                    <a:pt x="364" y="184"/>
                  </a:lnTo>
                  <a:lnTo>
                    <a:pt x="364" y="190"/>
                  </a:lnTo>
                  <a:lnTo>
                    <a:pt x="362" y="196"/>
                  </a:lnTo>
                  <a:lnTo>
                    <a:pt x="360" y="202"/>
                  </a:lnTo>
                  <a:lnTo>
                    <a:pt x="356" y="206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310" y="234"/>
                  </a:lnTo>
                  <a:lnTo>
                    <a:pt x="348" y="198"/>
                  </a:lnTo>
                  <a:lnTo>
                    <a:pt x="348" y="198"/>
                  </a:lnTo>
                  <a:lnTo>
                    <a:pt x="352" y="192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48" y="170"/>
                  </a:lnTo>
                  <a:lnTo>
                    <a:pt x="348" y="170"/>
                  </a:lnTo>
                  <a:lnTo>
                    <a:pt x="340" y="166"/>
                  </a:lnTo>
                  <a:lnTo>
                    <a:pt x="332" y="164"/>
                  </a:lnTo>
                  <a:lnTo>
                    <a:pt x="326" y="166"/>
                  </a:lnTo>
                  <a:lnTo>
                    <a:pt x="318" y="170"/>
                  </a:lnTo>
                  <a:lnTo>
                    <a:pt x="278" y="210"/>
                  </a:lnTo>
                  <a:lnTo>
                    <a:pt x="278" y="210"/>
                  </a:lnTo>
                  <a:lnTo>
                    <a:pt x="264" y="208"/>
                  </a:lnTo>
                  <a:lnTo>
                    <a:pt x="248" y="208"/>
                  </a:lnTo>
                  <a:lnTo>
                    <a:pt x="234" y="21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10" y="242"/>
                  </a:lnTo>
                  <a:lnTo>
                    <a:pt x="206" y="252"/>
                  </a:lnTo>
                  <a:lnTo>
                    <a:pt x="206" y="264"/>
                  </a:lnTo>
                  <a:lnTo>
                    <a:pt x="206" y="274"/>
                  </a:lnTo>
                  <a:lnTo>
                    <a:pt x="210" y="284"/>
                  </a:lnTo>
                  <a:lnTo>
                    <a:pt x="214" y="294"/>
                  </a:lnTo>
                  <a:lnTo>
                    <a:pt x="222" y="304"/>
                  </a:lnTo>
                  <a:lnTo>
                    <a:pt x="222" y="304"/>
                  </a:lnTo>
                  <a:lnTo>
                    <a:pt x="262" y="342"/>
                  </a:lnTo>
                  <a:lnTo>
                    <a:pt x="272" y="332"/>
                  </a:lnTo>
                  <a:lnTo>
                    <a:pt x="272" y="332"/>
                  </a:lnTo>
                  <a:lnTo>
                    <a:pt x="298" y="306"/>
                  </a:lnTo>
                  <a:lnTo>
                    <a:pt x="298" y="306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4" y="300"/>
                  </a:lnTo>
                  <a:lnTo>
                    <a:pt x="390" y="214"/>
                  </a:lnTo>
                  <a:lnTo>
                    <a:pt x="390" y="214"/>
                  </a:lnTo>
                  <a:lnTo>
                    <a:pt x="394" y="208"/>
                  </a:lnTo>
                  <a:lnTo>
                    <a:pt x="396" y="200"/>
                  </a:lnTo>
                  <a:lnTo>
                    <a:pt x="396" y="118"/>
                  </a:lnTo>
                  <a:lnTo>
                    <a:pt x="396" y="118"/>
                  </a:lnTo>
                  <a:lnTo>
                    <a:pt x="394" y="110"/>
                  </a:lnTo>
                  <a:lnTo>
                    <a:pt x="390" y="102"/>
                  </a:lnTo>
                  <a:lnTo>
                    <a:pt x="384" y="98"/>
                  </a:lnTo>
                  <a:lnTo>
                    <a:pt x="376" y="96"/>
                  </a:lnTo>
                  <a:lnTo>
                    <a:pt x="376" y="96"/>
                  </a:lnTo>
                  <a:close/>
                  <a:moveTo>
                    <a:pt x="320" y="154"/>
                  </a:moveTo>
                  <a:lnTo>
                    <a:pt x="320" y="98"/>
                  </a:lnTo>
                  <a:lnTo>
                    <a:pt x="320" y="98"/>
                  </a:lnTo>
                  <a:lnTo>
                    <a:pt x="316" y="102"/>
                  </a:lnTo>
                  <a:lnTo>
                    <a:pt x="312" y="106"/>
                  </a:lnTo>
                  <a:lnTo>
                    <a:pt x="310" y="112"/>
                  </a:lnTo>
                  <a:lnTo>
                    <a:pt x="308" y="118"/>
                  </a:lnTo>
                  <a:lnTo>
                    <a:pt x="308" y="162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6" y="156"/>
                  </a:lnTo>
                  <a:lnTo>
                    <a:pt x="320" y="154"/>
                  </a:lnTo>
                  <a:lnTo>
                    <a:pt x="320" y="154"/>
                  </a:lnTo>
                  <a:close/>
                  <a:moveTo>
                    <a:pt x="50" y="154"/>
                  </a:moveTo>
                  <a:lnTo>
                    <a:pt x="50" y="154"/>
                  </a:lnTo>
                  <a:lnTo>
                    <a:pt x="58" y="152"/>
                  </a:lnTo>
                  <a:lnTo>
                    <a:pt x="66" y="152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4" y="86"/>
                  </a:lnTo>
                  <a:lnTo>
                    <a:pt x="60" y="80"/>
                  </a:lnTo>
                  <a:lnTo>
                    <a:pt x="52" y="76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8" y="74"/>
                  </a:lnTo>
                  <a:lnTo>
                    <a:pt x="32" y="78"/>
                  </a:lnTo>
                  <a:lnTo>
                    <a:pt x="28" y="82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8"/>
                  </a:lnTo>
                  <a:lnTo>
                    <a:pt x="48" y="106"/>
                  </a:lnTo>
                  <a:lnTo>
                    <a:pt x="50" y="118"/>
                  </a:lnTo>
                  <a:lnTo>
                    <a:pt x="50" y="154"/>
                  </a:lnTo>
                  <a:close/>
                  <a:moveTo>
                    <a:pt x="0" y="118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6" y="214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4" y="304"/>
                  </a:lnTo>
                  <a:lnTo>
                    <a:pt x="94" y="304"/>
                  </a:lnTo>
                  <a:lnTo>
                    <a:pt x="98" y="306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134" y="342"/>
                  </a:lnTo>
                  <a:lnTo>
                    <a:pt x="174" y="304"/>
                  </a:lnTo>
                  <a:lnTo>
                    <a:pt x="174" y="304"/>
                  </a:lnTo>
                  <a:lnTo>
                    <a:pt x="174" y="304"/>
                  </a:lnTo>
                  <a:lnTo>
                    <a:pt x="182" y="294"/>
                  </a:lnTo>
                  <a:lnTo>
                    <a:pt x="186" y="284"/>
                  </a:lnTo>
                  <a:lnTo>
                    <a:pt x="190" y="274"/>
                  </a:lnTo>
                  <a:lnTo>
                    <a:pt x="190" y="264"/>
                  </a:lnTo>
                  <a:lnTo>
                    <a:pt x="190" y="252"/>
                  </a:lnTo>
                  <a:lnTo>
                    <a:pt x="186" y="242"/>
                  </a:lnTo>
                  <a:lnTo>
                    <a:pt x="182" y="232"/>
                  </a:lnTo>
                  <a:lnTo>
                    <a:pt x="174" y="224"/>
                  </a:lnTo>
                  <a:lnTo>
                    <a:pt x="174" y="224"/>
                  </a:lnTo>
                  <a:lnTo>
                    <a:pt x="162" y="214"/>
                  </a:lnTo>
                  <a:lnTo>
                    <a:pt x="148" y="208"/>
                  </a:lnTo>
                  <a:lnTo>
                    <a:pt x="132" y="208"/>
                  </a:lnTo>
                  <a:lnTo>
                    <a:pt x="118" y="210"/>
                  </a:lnTo>
                  <a:lnTo>
                    <a:pt x="78" y="170"/>
                  </a:lnTo>
                  <a:lnTo>
                    <a:pt x="78" y="170"/>
                  </a:lnTo>
                  <a:lnTo>
                    <a:pt x="70" y="166"/>
                  </a:lnTo>
                  <a:lnTo>
                    <a:pt x="64" y="164"/>
                  </a:lnTo>
                  <a:lnTo>
                    <a:pt x="56" y="166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4" y="176"/>
                  </a:lnTo>
                  <a:lnTo>
                    <a:pt x="44" y="184"/>
                  </a:lnTo>
                  <a:lnTo>
                    <a:pt x="44" y="192"/>
                  </a:lnTo>
                  <a:lnTo>
                    <a:pt x="48" y="198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80" y="24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36" y="202"/>
                  </a:lnTo>
                  <a:lnTo>
                    <a:pt x="34" y="196"/>
                  </a:lnTo>
                  <a:lnTo>
                    <a:pt x="32" y="190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78"/>
                  </a:lnTo>
                  <a:lnTo>
                    <a:pt x="34" y="172"/>
                  </a:lnTo>
                  <a:lnTo>
                    <a:pt x="36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0"/>
                  </a:lnTo>
                  <a:lnTo>
                    <a:pt x="34" y="102"/>
                  </a:lnTo>
                  <a:lnTo>
                    <a:pt x="28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2" y="98"/>
                  </a:lnTo>
                  <a:lnTo>
                    <a:pt x="6" y="102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0" y="118"/>
                  </a:lnTo>
                  <a:close/>
                  <a:moveTo>
                    <a:pt x="86" y="160"/>
                  </a:moveTo>
                  <a:lnTo>
                    <a:pt x="88" y="162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2"/>
                  </a:lnTo>
                  <a:lnTo>
                    <a:pt x="84" y="106"/>
                  </a:lnTo>
                  <a:lnTo>
                    <a:pt x="80" y="102"/>
                  </a:lnTo>
                  <a:lnTo>
                    <a:pt x="76" y="98"/>
                  </a:lnTo>
                  <a:lnTo>
                    <a:pt x="76" y="154"/>
                  </a:lnTo>
                  <a:lnTo>
                    <a:pt x="76" y="154"/>
                  </a:lnTo>
                  <a:lnTo>
                    <a:pt x="80" y="156"/>
                  </a:lnTo>
                  <a:lnTo>
                    <a:pt x="86" y="160"/>
                  </a:lnTo>
                  <a:lnTo>
                    <a:pt x="86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pPr defTabSz="1123050">
                <a:defRPr/>
              </a:pPr>
              <a:endParaRPr lang="en-GB" sz="2205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2284" y="5200250"/>
            <a:ext cx="595250" cy="595250"/>
            <a:chOff x="4091659" y="4690710"/>
            <a:chExt cx="612000" cy="612000"/>
          </a:xfrm>
        </p:grpSpPr>
        <p:sp>
          <p:nvSpPr>
            <p:cNvPr id="11" name="Oval 10"/>
            <p:cNvSpPr/>
            <p:nvPr/>
          </p:nvSpPr>
          <p:spPr bwMode="ltGray">
            <a:xfrm>
              <a:off x="4091659" y="4690710"/>
              <a:ext cx="612000" cy="612000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23050">
                <a:defRPr/>
              </a:pPr>
              <a:endParaRPr lang="en-GB" sz="2205" kern="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2" name="Freeform 4827"/>
            <p:cNvSpPr>
              <a:spLocks noEditPoints="1"/>
            </p:cNvSpPr>
            <p:nvPr/>
          </p:nvSpPr>
          <p:spPr bwMode="auto">
            <a:xfrm>
              <a:off x="4181929" y="4792839"/>
              <a:ext cx="431460" cy="414299"/>
            </a:xfrm>
            <a:custGeom>
              <a:avLst/>
              <a:gdLst>
                <a:gd name="T0" fmla="*/ 338 w 352"/>
                <a:gd name="T1" fmla="*/ 194 h 338"/>
                <a:gd name="T2" fmla="*/ 294 w 352"/>
                <a:gd name="T3" fmla="*/ 46 h 338"/>
                <a:gd name="T4" fmla="*/ 292 w 352"/>
                <a:gd name="T5" fmla="*/ 46 h 338"/>
                <a:gd name="T6" fmla="*/ 292 w 352"/>
                <a:gd name="T7" fmla="*/ 44 h 338"/>
                <a:gd name="T8" fmla="*/ 290 w 352"/>
                <a:gd name="T9" fmla="*/ 44 h 338"/>
                <a:gd name="T10" fmla="*/ 288 w 352"/>
                <a:gd name="T11" fmla="*/ 42 h 338"/>
                <a:gd name="T12" fmla="*/ 288 w 352"/>
                <a:gd name="T13" fmla="*/ 42 h 338"/>
                <a:gd name="T14" fmla="*/ 286 w 352"/>
                <a:gd name="T15" fmla="*/ 40 h 338"/>
                <a:gd name="T16" fmla="*/ 284 w 352"/>
                <a:gd name="T17" fmla="*/ 40 h 338"/>
                <a:gd name="T18" fmla="*/ 202 w 352"/>
                <a:gd name="T19" fmla="*/ 40 h 338"/>
                <a:gd name="T20" fmla="*/ 192 w 352"/>
                <a:gd name="T21" fmla="*/ 26 h 338"/>
                <a:gd name="T22" fmla="*/ 186 w 352"/>
                <a:gd name="T23" fmla="*/ 10 h 338"/>
                <a:gd name="T24" fmla="*/ 180 w 352"/>
                <a:gd name="T25" fmla="*/ 2 h 338"/>
                <a:gd name="T26" fmla="*/ 172 w 352"/>
                <a:gd name="T27" fmla="*/ 2 h 338"/>
                <a:gd name="T28" fmla="*/ 166 w 352"/>
                <a:gd name="T29" fmla="*/ 10 h 338"/>
                <a:gd name="T30" fmla="*/ 160 w 352"/>
                <a:gd name="T31" fmla="*/ 26 h 338"/>
                <a:gd name="T32" fmla="*/ 150 w 352"/>
                <a:gd name="T33" fmla="*/ 40 h 338"/>
                <a:gd name="T34" fmla="*/ 68 w 352"/>
                <a:gd name="T35" fmla="*/ 40 h 338"/>
                <a:gd name="T36" fmla="*/ 66 w 352"/>
                <a:gd name="T37" fmla="*/ 40 h 338"/>
                <a:gd name="T38" fmla="*/ 64 w 352"/>
                <a:gd name="T39" fmla="*/ 42 h 338"/>
                <a:gd name="T40" fmla="*/ 64 w 352"/>
                <a:gd name="T41" fmla="*/ 42 h 338"/>
                <a:gd name="T42" fmla="*/ 62 w 352"/>
                <a:gd name="T43" fmla="*/ 44 h 338"/>
                <a:gd name="T44" fmla="*/ 60 w 352"/>
                <a:gd name="T45" fmla="*/ 44 h 338"/>
                <a:gd name="T46" fmla="*/ 60 w 352"/>
                <a:gd name="T47" fmla="*/ 46 h 338"/>
                <a:gd name="T48" fmla="*/ 58 w 352"/>
                <a:gd name="T49" fmla="*/ 46 h 338"/>
                <a:gd name="T50" fmla="*/ 14 w 352"/>
                <a:gd name="T51" fmla="*/ 194 h 338"/>
                <a:gd name="T52" fmla="*/ 0 w 352"/>
                <a:gd name="T53" fmla="*/ 194 h 338"/>
                <a:gd name="T54" fmla="*/ 18 w 352"/>
                <a:gd name="T55" fmla="*/ 220 h 338"/>
                <a:gd name="T56" fmla="*/ 46 w 352"/>
                <a:gd name="T57" fmla="*/ 236 h 338"/>
                <a:gd name="T58" fmla="*/ 68 w 352"/>
                <a:gd name="T59" fmla="*/ 240 h 338"/>
                <a:gd name="T60" fmla="*/ 100 w 352"/>
                <a:gd name="T61" fmla="*/ 232 h 338"/>
                <a:gd name="T62" fmla="*/ 124 w 352"/>
                <a:gd name="T63" fmla="*/ 212 h 338"/>
                <a:gd name="T64" fmla="*/ 122 w 352"/>
                <a:gd name="T65" fmla="*/ 194 h 338"/>
                <a:gd name="T66" fmla="*/ 82 w 352"/>
                <a:gd name="T67" fmla="*/ 60 h 338"/>
                <a:gd name="T68" fmla="*/ 152 w 352"/>
                <a:gd name="T69" fmla="*/ 66 h 338"/>
                <a:gd name="T70" fmla="*/ 166 w 352"/>
                <a:gd name="T71" fmla="*/ 78 h 338"/>
                <a:gd name="T72" fmla="*/ 122 w 352"/>
                <a:gd name="T73" fmla="*/ 306 h 338"/>
                <a:gd name="T74" fmla="*/ 108 w 352"/>
                <a:gd name="T75" fmla="*/ 316 h 338"/>
                <a:gd name="T76" fmla="*/ 108 w 352"/>
                <a:gd name="T77" fmla="*/ 328 h 338"/>
                <a:gd name="T78" fmla="*/ 122 w 352"/>
                <a:gd name="T79" fmla="*/ 338 h 338"/>
                <a:gd name="T80" fmla="*/ 236 w 352"/>
                <a:gd name="T81" fmla="*/ 338 h 338"/>
                <a:gd name="T82" fmla="*/ 246 w 352"/>
                <a:gd name="T83" fmla="*/ 322 h 338"/>
                <a:gd name="T84" fmla="*/ 242 w 352"/>
                <a:gd name="T85" fmla="*/ 312 h 338"/>
                <a:gd name="T86" fmla="*/ 186 w 352"/>
                <a:gd name="T87" fmla="*/ 306 h 338"/>
                <a:gd name="T88" fmla="*/ 192 w 352"/>
                <a:gd name="T89" fmla="*/ 74 h 338"/>
                <a:gd name="T90" fmla="*/ 202 w 352"/>
                <a:gd name="T91" fmla="*/ 60 h 338"/>
                <a:gd name="T92" fmla="*/ 230 w 352"/>
                <a:gd name="T93" fmla="*/ 194 h 338"/>
                <a:gd name="T94" fmla="*/ 216 w 352"/>
                <a:gd name="T95" fmla="*/ 194 h 338"/>
                <a:gd name="T96" fmla="*/ 234 w 352"/>
                <a:gd name="T97" fmla="*/ 220 h 338"/>
                <a:gd name="T98" fmla="*/ 262 w 352"/>
                <a:gd name="T99" fmla="*/ 236 h 338"/>
                <a:gd name="T100" fmla="*/ 284 w 352"/>
                <a:gd name="T101" fmla="*/ 240 h 338"/>
                <a:gd name="T102" fmla="*/ 316 w 352"/>
                <a:gd name="T103" fmla="*/ 232 h 338"/>
                <a:gd name="T104" fmla="*/ 340 w 352"/>
                <a:gd name="T105" fmla="*/ 212 h 338"/>
                <a:gd name="T106" fmla="*/ 338 w 352"/>
                <a:gd name="T107" fmla="*/ 194 h 338"/>
                <a:gd name="T108" fmla="*/ 100 w 352"/>
                <a:gd name="T109" fmla="*/ 194 h 338"/>
                <a:gd name="T110" fmla="*/ 284 w 352"/>
                <a:gd name="T111" fmla="*/ 8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2" h="338">
                  <a:moveTo>
                    <a:pt x="338" y="194"/>
                  </a:moveTo>
                  <a:lnTo>
                    <a:pt x="338" y="194"/>
                  </a:lnTo>
                  <a:lnTo>
                    <a:pt x="338" y="194"/>
                  </a:lnTo>
                  <a:lnTo>
                    <a:pt x="294" y="48"/>
                  </a:lnTo>
                  <a:lnTo>
                    <a:pt x="294" y="48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4"/>
                  </a:lnTo>
                  <a:lnTo>
                    <a:pt x="292" y="44"/>
                  </a:lnTo>
                  <a:lnTo>
                    <a:pt x="292" y="44"/>
                  </a:lnTo>
                  <a:lnTo>
                    <a:pt x="292" y="44"/>
                  </a:lnTo>
                  <a:lnTo>
                    <a:pt x="290" y="44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0" y="34"/>
                  </a:lnTo>
                  <a:lnTo>
                    <a:pt x="196" y="30"/>
                  </a:lnTo>
                  <a:lnTo>
                    <a:pt x="192" y="26"/>
                  </a:lnTo>
                  <a:lnTo>
                    <a:pt x="186" y="24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6" y="6"/>
                  </a:lnTo>
                  <a:lnTo>
                    <a:pt x="184" y="4"/>
                  </a:lnTo>
                  <a:lnTo>
                    <a:pt x="180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2" y="2"/>
                  </a:lnTo>
                  <a:lnTo>
                    <a:pt x="168" y="4"/>
                  </a:lnTo>
                  <a:lnTo>
                    <a:pt x="166" y="6"/>
                  </a:lnTo>
                  <a:lnTo>
                    <a:pt x="166" y="10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0" y="26"/>
                  </a:lnTo>
                  <a:lnTo>
                    <a:pt x="156" y="30"/>
                  </a:lnTo>
                  <a:lnTo>
                    <a:pt x="152" y="34"/>
                  </a:lnTo>
                  <a:lnTo>
                    <a:pt x="150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6" y="204"/>
                  </a:lnTo>
                  <a:lnTo>
                    <a:pt x="12" y="212"/>
                  </a:lnTo>
                  <a:lnTo>
                    <a:pt x="18" y="220"/>
                  </a:lnTo>
                  <a:lnTo>
                    <a:pt x="26" y="228"/>
                  </a:lnTo>
                  <a:lnTo>
                    <a:pt x="36" y="232"/>
                  </a:lnTo>
                  <a:lnTo>
                    <a:pt x="46" y="236"/>
                  </a:lnTo>
                  <a:lnTo>
                    <a:pt x="56" y="240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80" y="240"/>
                  </a:lnTo>
                  <a:lnTo>
                    <a:pt x="90" y="236"/>
                  </a:lnTo>
                  <a:lnTo>
                    <a:pt x="100" y="232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2"/>
                  </a:lnTo>
                  <a:lnTo>
                    <a:pt x="130" y="204"/>
                  </a:lnTo>
                  <a:lnTo>
                    <a:pt x="136" y="194"/>
                  </a:lnTo>
                  <a:lnTo>
                    <a:pt x="122" y="194"/>
                  </a:lnTo>
                  <a:lnTo>
                    <a:pt x="122" y="194"/>
                  </a:lnTo>
                  <a:lnTo>
                    <a:pt x="122" y="194"/>
                  </a:lnTo>
                  <a:lnTo>
                    <a:pt x="82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2" y="66"/>
                  </a:lnTo>
                  <a:lnTo>
                    <a:pt x="156" y="70"/>
                  </a:lnTo>
                  <a:lnTo>
                    <a:pt x="160" y="74"/>
                  </a:lnTo>
                  <a:lnTo>
                    <a:pt x="166" y="78"/>
                  </a:lnTo>
                  <a:lnTo>
                    <a:pt x="166" y="306"/>
                  </a:lnTo>
                  <a:lnTo>
                    <a:pt x="122" y="306"/>
                  </a:lnTo>
                  <a:lnTo>
                    <a:pt x="122" y="306"/>
                  </a:lnTo>
                  <a:lnTo>
                    <a:pt x="116" y="308"/>
                  </a:lnTo>
                  <a:lnTo>
                    <a:pt x="110" y="312"/>
                  </a:lnTo>
                  <a:lnTo>
                    <a:pt x="108" y="316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8" y="328"/>
                  </a:lnTo>
                  <a:lnTo>
                    <a:pt x="110" y="334"/>
                  </a:lnTo>
                  <a:lnTo>
                    <a:pt x="116" y="338"/>
                  </a:lnTo>
                  <a:lnTo>
                    <a:pt x="122" y="338"/>
                  </a:lnTo>
                  <a:lnTo>
                    <a:pt x="230" y="338"/>
                  </a:lnTo>
                  <a:lnTo>
                    <a:pt x="230" y="338"/>
                  </a:lnTo>
                  <a:lnTo>
                    <a:pt x="236" y="338"/>
                  </a:lnTo>
                  <a:lnTo>
                    <a:pt x="242" y="334"/>
                  </a:lnTo>
                  <a:lnTo>
                    <a:pt x="244" y="328"/>
                  </a:lnTo>
                  <a:lnTo>
                    <a:pt x="246" y="322"/>
                  </a:lnTo>
                  <a:lnTo>
                    <a:pt x="246" y="322"/>
                  </a:lnTo>
                  <a:lnTo>
                    <a:pt x="244" y="316"/>
                  </a:lnTo>
                  <a:lnTo>
                    <a:pt x="242" y="312"/>
                  </a:lnTo>
                  <a:lnTo>
                    <a:pt x="236" y="308"/>
                  </a:lnTo>
                  <a:lnTo>
                    <a:pt x="230" y="306"/>
                  </a:lnTo>
                  <a:lnTo>
                    <a:pt x="186" y="306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92" y="74"/>
                  </a:lnTo>
                  <a:lnTo>
                    <a:pt x="196" y="70"/>
                  </a:lnTo>
                  <a:lnTo>
                    <a:pt x="200" y="66"/>
                  </a:lnTo>
                  <a:lnTo>
                    <a:pt x="202" y="60"/>
                  </a:lnTo>
                  <a:lnTo>
                    <a:pt x="270" y="60"/>
                  </a:lnTo>
                  <a:lnTo>
                    <a:pt x="230" y="194"/>
                  </a:lnTo>
                  <a:lnTo>
                    <a:pt x="230" y="194"/>
                  </a:lnTo>
                  <a:lnTo>
                    <a:pt x="230" y="194"/>
                  </a:lnTo>
                  <a:lnTo>
                    <a:pt x="216" y="194"/>
                  </a:lnTo>
                  <a:lnTo>
                    <a:pt x="216" y="194"/>
                  </a:lnTo>
                  <a:lnTo>
                    <a:pt x="222" y="204"/>
                  </a:lnTo>
                  <a:lnTo>
                    <a:pt x="228" y="212"/>
                  </a:lnTo>
                  <a:lnTo>
                    <a:pt x="234" y="220"/>
                  </a:lnTo>
                  <a:lnTo>
                    <a:pt x="242" y="228"/>
                  </a:lnTo>
                  <a:lnTo>
                    <a:pt x="252" y="232"/>
                  </a:lnTo>
                  <a:lnTo>
                    <a:pt x="262" y="236"/>
                  </a:lnTo>
                  <a:lnTo>
                    <a:pt x="272" y="240"/>
                  </a:lnTo>
                  <a:lnTo>
                    <a:pt x="284" y="240"/>
                  </a:lnTo>
                  <a:lnTo>
                    <a:pt x="284" y="240"/>
                  </a:lnTo>
                  <a:lnTo>
                    <a:pt x="296" y="240"/>
                  </a:lnTo>
                  <a:lnTo>
                    <a:pt x="306" y="236"/>
                  </a:lnTo>
                  <a:lnTo>
                    <a:pt x="316" y="232"/>
                  </a:lnTo>
                  <a:lnTo>
                    <a:pt x="326" y="228"/>
                  </a:lnTo>
                  <a:lnTo>
                    <a:pt x="334" y="220"/>
                  </a:lnTo>
                  <a:lnTo>
                    <a:pt x="340" y="212"/>
                  </a:lnTo>
                  <a:lnTo>
                    <a:pt x="346" y="204"/>
                  </a:lnTo>
                  <a:lnTo>
                    <a:pt x="352" y="194"/>
                  </a:lnTo>
                  <a:lnTo>
                    <a:pt x="338" y="194"/>
                  </a:lnTo>
                  <a:close/>
                  <a:moveTo>
                    <a:pt x="36" y="194"/>
                  </a:moveTo>
                  <a:lnTo>
                    <a:pt x="68" y="86"/>
                  </a:lnTo>
                  <a:lnTo>
                    <a:pt x="100" y="194"/>
                  </a:lnTo>
                  <a:lnTo>
                    <a:pt x="36" y="194"/>
                  </a:lnTo>
                  <a:close/>
                  <a:moveTo>
                    <a:pt x="252" y="194"/>
                  </a:moveTo>
                  <a:lnTo>
                    <a:pt x="284" y="86"/>
                  </a:lnTo>
                  <a:lnTo>
                    <a:pt x="316" y="194"/>
                  </a:lnTo>
                  <a:lnTo>
                    <a:pt x="252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pPr defTabSz="1123050">
                <a:defRPr/>
              </a:pPr>
              <a:endParaRPr lang="en-GB" sz="2205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6" y="2032499"/>
            <a:ext cx="588636" cy="595250"/>
          </a:xfrm>
          <a:prstGeom prst="rect">
            <a:avLst/>
          </a:prstGeom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137036" y="128265"/>
            <a:ext cx="8111417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Triple Aims – Our Challenges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" y="1786475"/>
            <a:ext cx="9078012" cy="49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5988" y="1113540"/>
            <a:ext cx="8842038" cy="47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We have engaged with more than 30,000 people over the past three </a:t>
            </a:r>
            <a:r>
              <a:rPr lang="en-GB" sz="2000" dirty="0" smtClean="0"/>
              <a:t>years.  Five key themes have emerged: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What Are People Telling Us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5" y="1305850"/>
            <a:ext cx="8144927" cy="467959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STP Programme Structure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19322" y="207371"/>
            <a:ext cx="1252039" cy="795413"/>
            <a:chOff x="1651783" y="5863296"/>
            <a:chExt cx="5028162" cy="3194361"/>
          </a:xfrm>
        </p:grpSpPr>
        <p:sp>
          <p:nvSpPr>
            <p:cNvPr id="24" name="Freeform 216"/>
            <p:cNvSpPr>
              <a:spLocks/>
            </p:cNvSpPr>
            <p:nvPr/>
          </p:nvSpPr>
          <p:spPr bwMode="auto">
            <a:xfrm>
              <a:off x="1651783" y="7069145"/>
              <a:ext cx="910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2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18"/>
            <p:cNvSpPr>
              <a:spLocks/>
            </p:cNvSpPr>
            <p:nvPr/>
          </p:nvSpPr>
          <p:spPr bwMode="auto">
            <a:xfrm>
              <a:off x="1697288" y="7119198"/>
              <a:ext cx="9100" cy="910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0 w 4"/>
                <a:gd name="T7" fmla="*/ 2 h 4"/>
                <a:gd name="T8" fmla="*/ 4 w 4"/>
                <a:gd name="T9" fmla="*/ 0 h 4"/>
                <a:gd name="T10" fmla="*/ 4 w 4"/>
                <a:gd name="T11" fmla="*/ 0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665"/>
            <p:cNvSpPr>
              <a:spLocks noEditPoints="1"/>
            </p:cNvSpPr>
            <p:nvPr/>
          </p:nvSpPr>
          <p:spPr bwMode="auto">
            <a:xfrm>
              <a:off x="4568572" y="6946285"/>
              <a:ext cx="2111373" cy="1578979"/>
            </a:xfrm>
            <a:custGeom>
              <a:avLst/>
              <a:gdLst>
                <a:gd name="T0" fmla="*/ 532 w 928"/>
                <a:gd name="T1" fmla="*/ 28 h 694"/>
                <a:gd name="T2" fmla="*/ 578 w 928"/>
                <a:gd name="T3" fmla="*/ 44 h 694"/>
                <a:gd name="T4" fmla="*/ 642 w 928"/>
                <a:gd name="T5" fmla="*/ 46 h 694"/>
                <a:gd name="T6" fmla="*/ 700 w 928"/>
                <a:gd name="T7" fmla="*/ 40 h 694"/>
                <a:gd name="T8" fmla="*/ 734 w 928"/>
                <a:gd name="T9" fmla="*/ 54 h 694"/>
                <a:gd name="T10" fmla="*/ 750 w 928"/>
                <a:gd name="T11" fmla="*/ 70 h 694"/>
                <a:gd name="T12" fmla="*/ 674 w 928"/>
                <a:gd name="T13" fmla="*/ 104 h 694"/>
                <a:gd name="T14" fmla="*/ 660 w 928"/>
                <a:gd name="T15" fmla="*/ 126 h 694"/>
                <a:gd name="T16" fmla="*/ 712 w 928"/>
                <a:gd name="T17" fmla="*/ 364 h 694"/>
                <a:gd name="T18" fmla="*/ 926 w 928"/>
                <a:gd name="T19" fmla="*/ 670 h 694"/>
                <a:gd name="T20" fmla="*/ 850 w 928"/>
                <a:gd name="T21" fmla="*/ 654 h 694"/>
                <a:gd name="T22" fmla="*/ 828 w 928"/>
                <a:gd name="T23" fmla="*/ 662 h 694"/>
                <a:gd name="T24" fmla="*/ 728 w 928"/>
                <a:gd name="T25" fmla="*/ 660 h 694"/>
                <a:gd name="T26" fmla="*/ 692 w 928"/>
                <a:gd name="T27" fmla="*/ 620 h 694"/>
                <a:gd name="T28" fmla="*/ 648 w 928"/>
                <a:gd name="T29" fmla="*/ 554 h 694"/>
                <a:gd name="T30" fmla="*/ 636 w 928"/>
                <a:gd name="T31" fmla="*/ 544 h 694"/>
                <a:gd name="T32" fmla="*/ 630 w 928"/>
                <a:gd name="T33" fmla="*/ 494 h 694"/>
                <a:gd name="T34" fmla="*/ 592 w 928"/>
                <a:gd name="T35" fmla="*/ 472 h 694"/>
                <a:gd name="T36" fmla="*/ 550 w 928"/>
                <a:gd name="T37" fmla="*/ 478 h 694"/>
                <a:gd name="T38" fmla="*/ 514 w 928"/>
                <a:gd name="T39" fmla="*/ 522 h 694"/>
                <a:gd name="T40" fmla="*/ 514 w 928"/>
                <a:gd name="T41" fmla="*/ 546 h 694"/>
                <a:gd name="T42" fmla="*/ 496 w 928"/>
                <a:gd name="T43" fmla="*/ 580 h 694"/>
                <a:gd name="T44" fmla="*/ 404 w 928"/>
                <a:gd name="T45" fmla="*/ 588 h 694"/>
                <a:gd name="T46" fmla="*/ 360 w 928"/>
                <a:gd name="T47" fmla="*/ 562 h 694"/>
                <a:gd name="T48" fmla="*/ 360 w 928"/>
                <a:gd name="T49" fmla="*/ 564 h 694"/>
                <a:gd name="T50" fmla="*/ 294 w 928"/>
                <a:gd name="T51" fmla="*/ 598 h 694"/>
                <a:gd name="T52" fmla="*/ 292 w 928"/>
                <a:gd name="T53" fmla="*/ 602 h 694"/>
                <a:gd name="T54" fmla="*/ 300 w 928"/>
                <a:gd name="T55" fmla="*/ 620 h 694"/>
                <a:gd name="T56" fmla="*/ 278 w 928"/>
                <a:gd name="T57" fmla="*/ 638 h 694"/>
                <a:gd name="T58" fmla="*/ 246 w 928"/>
                <a:gd name="T59" fmla="*/ 650 h 694"/>
                <a:gd name="T60" fmla="*/ 212 w 928"/>
                <a:gd name="T61" fmla="*/ 674 h 694"/>
                <a:gd name="T62" fmla="*/ 110 w 928"/>
                <a:gd name="T63" fmla="*/ 658 h 694"/>
                <a:gd name="T64" fmla="*/ 44 w 928"/>
                <a:gd name="T65" fmla="*/ 662 h 694"/>
                <a:gd name="T66" fmla="*/ 12 w 928"/>
                <a:gd name="T67" fmla="*/ 650 h 694"/>
                <a:gd name="T68" fmla="*/ 16 w 928"/>
                <a:gd name="T69" fmla="*/ 618 h 694"/>
                <a:gd name="T70" fmla="*/ 44 w 928"/>
                <a:gd name="T71" fmla="*/ 610 h 694"/>
                <a:gd name="T72" fmla="*/ 80 w 928"/>
                <a:gd name="T73" fmla="*/ 610 h 694"/>
                <a:gd name="T74" fmla="*/ 102 w 928"/>
                <a:gd name="T75" fmla="*/ 606 h 694"/>
                <a:gd name="T76" fmla="*/ 130 w 928"/>
                <a:gd name="T77" fmla="*/ 584 h 694"/>
                <a:gd name="T78" fmla="*/ 138 w 928"/>
                <a:gd name="T79" fmla="*/ 564 h 694"/>
                <a:gd name="T80" fmla="*/ 96 w 928"/>
                <a:gd name="T81" fmla="*/ 544 h 694"/>
                <a:gd name="T82" fmla="*/ 126 w 928"/>
                <a:gd name="T83" fmla="*/ 492 h 694"/>
                <a:gd name="T84" fmla="*/ 130 w 928"/>
                <a:gd name="T85" fmla="*/ 458 h 694"/>
                <a:gd name="T86" fmla="*/ 114 w 928"/>
                <a:gd name="T87" fmla="*/ 422 h 694"/>
                <a:gd name="T88" fmla="*/ 128 w 928"/>
                <a:gd name="T89" fmla="*/ 382 h 694"/>
                <a:gd name="T90" fmla="*/ 116 w 928"/>
                <a:gd name="T91" fmla="*/ 354 h 694"/>
                <a:gd name="T92" fmla="*/ 126 w 928"/>
                <a:gd name="T93" fmla="*/ 332 h 694"/>
                <a:gd name="T94" fmla="*/ 126 w 928"/>
                <a:gd name="T95" fmla="*/ 296 h 694"/>
                <a:gd name="T96" fmla="*/ 124 w 928"/>
                <a:gd name="T97" fmla="*/ 258 h 694"/>
                <a:gd name="T98" fmla="*/ 144 w 928"/>
                <a:gd name="T99" fmla="*/ 230 h 694"/>
                <a:gd name="T100" fmla="*/ 172 w 928"/>
                <a:gd name="T101" fmla="*/ 208 h 694"/>
                <a:gd name="T102" fmla="*/ 232 w 928"/>
                <a:gd name="T103" fmla="*/ 198 h 694"/>
                <a:gd name="T104" fmla="*/ 280 w 928"/>
                <a:gd name="T105" fmla="*/ 212 h 694"/>
                <a:gd name="T106" fmla="*/ 306 w 928"/>
                <a:gd name="T107" fmla="*/ 208 h 694"/>
                <a:gd name="T108" fmla="*/ 318 w 928"/>
                <a:gd name="T109" fmla="*/ 178 h 694"/>
                <a:gd name="T110" fmla="*/ 348 w 928"/>
                <a:gd name="T111" fmla="*/ 138 h 694"/>
                <a:gd name="T112" fmla="*/ 400 w 928"/>
                <a:gd name="T113" fmla="*/ 108 h 694"/>
                <a:gd name="T114" fmla="*/ 462 w 928"/>
                <a:gd name="T115" fmla="*/ 86 h 694"/>
                <a:gd name="T116" fmla="*/ 488 w 928"/>
                <a:gd name="T117" fmla="*/ 32 h 694"/>
                <a:gd name="T118" fmla="*/ 496 w 928"/>
                <a:gd name="T119" fmla="*/ 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8" h="694">
                  <a:moveTo>
                    <a:pt x="636" y="554"/>
                  </a:moveTo>
                  <a:lnTo>
                    <a:pt x="636" y="554"/>
                  </a:lnTo>
                  <a:lnTo>
                    <a:pt x="638" y="550"/>
                  </a:lnTo>
                  <a:lnTo>
                    <a:pt x="638" y="550"/>
                  </a:lnTo>
                  <a:lnTo>
                    <a:pt x="636" y="554"/>
                  </a:lnTo>
                  <a:close/>
                  <a:moveTo>
                    <a:pt x="518" y="2"/>
                  </a:moveTo>
                  <a:lnTo>
                    <a:pt x="518" y="2"/>
                  </a:lnTo>
                  <a:lnTo>
                    <a:pt x="526" y="12"/>
                  </a:lnTo>
                  <a:lnTo>
                    <a:pt x="530" y="22"/>
                  </a:lnTo>
                  <a:lnTo>
                    <a:pt x="530" y="22"/>
                  </a:lnTo>
                  <a:lnTo>
                    <a:pt x="530" y="26"/>
                  </a:lnTo>
                  <a:lnTo>
                    <a:pt x="530" y="28"/>
                  </a:lnTo>
                  <a:lnTo>
                    <a:pt x="532" y="28"/>
                  </a:lnTo>
                  <a:lnTo>
                    <a:pt x="532" y="28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6" y="34"/>
                  </a:lnTo>
                  <a:lnTo>
                    <a:pt x="550" y="36"/>
                  </a:lnTo>
                  <a:lnTo>
                    <a:pt x="554" y="36"/>
                  </a:lnTo>
                  <a:lnTo>
                    <a:pt x="554" y="36"/>
                  </a:lnTo>
                  <a:lnTo>
                    <a:pt x="560" y="34"/>
                  </a:lnTo>
                  <a:lnTo>
                    <a:pt x="566" y="32"/>
                  </a:lnTo>
                  <a:lnTo>
                    <a:pt x="566" y="32"/>
                  </a:lnTo>
                  <a:lnTo>
                    <a:pt x="568" y="38"/>
                  </a:lnTo>
                  <a:lnTo>
                    <a:pt x="568" y="38"/>
                  </a:lnTo>
                  <a:lnTo>
                    <a:pt x="572" y="38"/>
                  </a:lnTo>
                  <a:lnTo>
                    <a:pt x="574" y="40"/>
                  </a:lnTo>
                  <a:lnTo>
                    <a:pt x="578" y="44"/>
                  </a:lnTo>
                  <a:lnTo>
                    <a:pt x="578" y="44"/>
                  </a:lnTo>
                  <a:lnTo>
                    <a:pt x="582" y="48"/>
                  </a:lnTo>
                  <a:lnTo>
                    <a:pt x="584" y="48"/>
                  </a:lnTo>
                  <a:lnTo>
                    <a:pt x="594" y="46"/>
                  </a:lnTo>
                  <a:lnTo>
                    <a:pt x="594" y="46"/>
                  </a:lnTo>
                  <a:lnTo>
                    <a:pt x="604" y="44"/>
                  </a:lnTo>
                  <a:lnTo>
                    <a:pt x="616" y="44"/>
                  </a:lnTo>
                  <a:lnTo>
                    <a:pt x="628" y="46"/>
                  </a:lnTo>
                  <a:lnTo>
                    <a:pt x="636" y="52"/>
                  </a:lnTo>
                  <a:lnTo>
                    <a:pt x="636" y="52"/>
                  </a:lnTo>
                  <a:lnTo>
                    <a:pt x="636" y="50"/>
                  </a:lnTo>
                  <a:lnTo>
                    <a:pt x="638" y="48"/>
                  </a:lnTo>
                  <a:lnTo>
                    <a:pt x="642" y="46"/>
                  </a:lnTo>
                  <a:lnTo>
                    <a:pt x="642" y="46"/>
                  </a:lnTo>
                  <a:lnTo>
                    <a:pt x="642" y="42"/>
                  </a:lnTo>
                  <a:lnTo>
                    <a:pt x="644" y="38"/>
                  </a:lnTo>
                  <a:lnTo>
                    <a:pt x="644" y="38"/>
                  </a:lnTo>
                  <a:lnTo>
                    <a:pt x="646" y="30"/>
                  </a:lnTo>
                  <a:lnTo>
                    <a:pt x="646" y="30"/>
                  </a:lnTo>
                  <a:lnTo>
                    <a:pt x="648" y="24"/>
                  </a:lnTo>
                  <a:lnTo>
                    <a:pt x="648" y="22"/>
                  </a:lnTo>
                  <a:lnTo>
                    <a:pt x="650" y="22"/>
                  </a:lnTo>
                  <a:lnTo>
                    <a:pt x="650" y="22"/>
                  </a:lnTo>
                  <a:lnTo>
                    <a:pt x="660" y="22"/>
                  </a:lnTo>
                  <a:lnTo>
                    <a:pt x="670" y="26"/>
                  </a:lnTo>
                  <a:lnTo>
                    <a:pt x="670" y="26"/>
                  </a:lnTo>
                  <a:lnTo>
                    <a:pt x="686" y="32"/>
                  </a:lnTo>
                  <a:lnTo>
                    <a:pt x="700" y="40"/>
                  </a:lnTo>
                  <a:lnTo>
                    <a:pt x="700" y="40"/>
                  </a:lnTo>
                  <a:lnTo>
                    <a:pt x="710" y="48"/>
                  </a:lnTo>
                  <a:lnTo>
                    <a:pt x="716" y="50"/>
                  </a:lnTo>
                  <a:lnTo>
                    <a:pt x="722" y="50"/>
                  </a:lnTo>
                  <a:lnTo>
                    <a:pt x="722" y="50"/>
                  </a:lnTo>
                  <a:lnTo>
                    <a:pt x="722" y="52"/>
                  </a:lnTo>
                  <a:lnTo>
                    <a:pt x="722" y="52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8" y="52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4" y="54"/>
                  </a:lnTo>
                  <a:lnTo>
                    <a:pt x="736" y="56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8" y="58"/>
                  </a:lnTo>
                  <a:lnTo>
                    <a:pt x="740" y="60"/>
                  </a:lnTo>
                  <a:lnTo>
                    <a:pt x="742" y="60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6" y="64"/>
                  </a:lnTo>
                  <a:lnTo>
                    <a:pt x="746" y="66"/>
                  </a:lnTo>
                  <a:lnTo>
                    <a:pt x="746" y="66"/>
                  </a:lnTo>
                  <a:lnTo>
                    <a:pt x="748" y="68"/>
                  </a:lnTo>
                  <a:lnTo>
                    <a:pt x="750" y="70"/>
                  </a:lnTo>
                  <a:lnTo>
                    <a:pt x="750" y="70"/>
                  </a:lnTo>
                  <a:lnTo>
                    <a:pt x="750" y="72"/>
                  </a:lnTo>
                  <a:lnTo>
                    <a:pt x="748" y="76"/>
                  </a:lnTo>
                  <a:lnTo>
                    <a:pt x="740" y="80"/>
                  </a:lnTo>
                  <a:lnTo>
                    <a:pt x="732" y="84"/>
                  </a:lnTo>
                  <a:lnTo>
                    <a:pt x="726" y="86"/>
                  </a:lnTo>
                  <a:lnTo>
                    <a:pt x="726" y="86"/>
                  </a:lnTo>
                  <a:lnTo>
                    <a:pt x="716" y="86"/>
                  </a:lnTo>
                  <a:lnTo>
                    <a:pt x="706" y="86"/>
                  </a:lnTo>
                  <a:lnTo>
                    <a:pt x="706" y="86"/>
                  </a:lnTo>
                  <a:lnTo>
                    <a:pt x="694" y="88"/>
                  </a:lnTo>
                  <a:lnTo>
                    <a:pt x="684" y="92"/>
                  </a:lnTo>
                  <a:lnTo>
                    <a:pt x="684" y="92"/>
                  </a:lnTo>
                  <a:lnTo>
                    <a:pt x="680" y="98"/>
                  </a:lnTo>
                  <a:lnTo>
                    <a:pt x="674" y="104"/>
                  </a:lnTo>
                  <a:lnTo>
                    <a:pt x="670" y="110"/>
                  </a:lnTo>
                  <a:lnTo>
                    <a:pt x="670" y="118"/>
                  </a:lnTo>
                  <a:lnTo>
                    <a:pt x="670" y="118"/>
                  </a:lnTo>
                  <a:lnTo>
                    <a:pt x="668" y="116"/>
                  </a:lnTo>
                  <a:lnTo>
                    <a:pt x="666" y="116"/>
                  </a:lnTo>
                  <a:lnTo>
                    <a:pt x="666" y="116"/>
                  </a:lnTo>
                  <a:lnTo>
                    <a:pt x="666" y="116"/>
                  </a:lnTo>
                  <a:lnTo>
                    <a:pt x="666" y="118"/>
                  </a:lnTo>
                  <a:lnTo>
                    <a:pt x="666" y="118"/>
                  </a:lnTo>
                  <a:lnTo>
                    <a:pt x="670" y="118"/>
                  </a:lnTo>
                  <a:lnTo>
                    <a:pt x="670" y="118"/>
                  </a:lnTo>
                  <a:lnTo>
                    <a:pt x="664" y="120"/>
                  </a:lnTo>
                  <a:lnTo>
                    <a:pt x="660" y="126"/>
                  </a:lnTo>
                  <a:lnTo>
                    <a:pt x="660" y="126"/>
                  </a:lnTo>
                  <a:lnTo>
                    <a:pt x="656" y="136"/>
                  </a:lnTo>
                  <a:lnTo>
                    <a:pt x="652" y="146"/>
                  </a:lnTo>
                  <a:lnTo>
                    <a:pt x="652" y="146"/>
                  </a:lnTo>
                  <a:lnTo>
                    <a:pt x="650" y="168"/>
                  </a:lnTo>
                  <a:lnTo>
                    <a:pt x="652" y="192"/>
                  </a:lnTo>
                  <a:lnTo>
                    <a:pt x="652" y="192"/>
                  </a:lnTo>
                  <a:lnTo>
                    <a:pt x="656" y="214"/>
                  </a:lnTo>
                  <a:lnTo>
                    <a:pt x="662" y="238"/>
                  </a:lnTo>
                  <a:lnTo>
                    <a:pt x="678" y="280"/>
                  </a:lnTo>
                  <a:lnTo>
                    <a:pt x="678" y="280"/>
                  </a:lnTo>
                  <a:lnTo>
                    <a:pt x="694" y="324"/>
                  </a:lnTo>
                  <a:lnTo>
                    <a:pt x="702" y="344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38" y="404"/>
                  </a:lnTo>
                  <a:lnTo>
                    <a:pt x="766" y="442"/>
                  </a:lnTo>
                  <a:lnTo>
                    <a:pt x="766" y="442"/>
                  </a:lnTo>
                  <a:lnTo>
                    <a:pt x="794" y="482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52" y="558"/>
                  </a:lnTo>
                  <a:lnTo>
                    <a:pt x="880" y="596"/>
                  </a:lnTo>
                  <a:lnTo>
                    <a:pt x="880" y="596"/>
                  </a:lnTo>
                  <a:lnTo>
                    <a:pt x="894" y="612"/>
                  </a:lnTo>
                  <a:lnTo>
                    <a:pt x="906" y="630"/>
                  </a:lnTo>
                  <a:lnTo>
                    <a:pt x="906" y="630"/>
                  </a:lnTo>
                  <a:lnTo>
                    <a:pt x="916" y="650"/>
                  </a:lnTo>
                  <a:lnTo>
                    <a:pt x="926" y="670"/>
                  </a:lnTo>
                  <a:lnTo>
                    <a:pt x="926" y="670"/>
                  </a:lnTo>
                  <a:lnTo>
                    <a:pt x="928" y="680"/>
                  </a:lnTo>
                  <a:lnTo>
                    <a:pt x="928" y="688"/>
                  </a:lnTo>
                  <a:lnTo>
                    <a:pt x="928" y="694"/>
                  </a:lnTo>
                  <a:lnTo>
                    <a:pt x="926" y="694"/>
                  </a:lnTo>
                  <a:lnTo>
                    <a:pt x="924" y="692"/>
                  </a:lnTo>
                  <a:lnTo>
                    <a:pt x="924" y="692"/>
                  </a:lnTo>
                  <a:lnTo>
                    <a:pt x="912" y="682"/>
                  </a:lnTo>
                  <a:lnTo>
                    <a:pt x="900" y="674"/>
                  </a:lnTo>
                  <a:lnTo>
                    <a:pt x="888" y="666"/>
                  </a:lnTo>
                  <a:lnTo>
                    <a:pt x="874" y="660"/>
                  </a:lnTo>
                  <a:lnTo>
                    <a:pt x="874" y="660"/>
                  </a:lnTo>
                  <a:lnTo>
                    <a:pt x="858" y="656"/>
                  </a:lnTo>
                  <a:lnTo>
                    <a:pt x="850" y="654"/>
                  </a:lnTo>
                  <a:lnTo>
                    <a:pt x="842" y="656"/>
                  </a:lnTo>
                  <a:lnTo>
                    <a:pt x="842" y="656"/>
                  </a:lnTo>
                  <a:lnTo>
                    <a:pt x="840" y="658"/>
                  </a:lnTo>
                  <a:lnTo>
                    <a:pt x="838" y="658"/>
                  </a:lnTo>
                  <a:lnTo>
                    <a:pt x="836" y="658"/>
                  </a:lnTo>
                  <a:lnTo>
                    <a:pt x="836" y="658"/>
                  </a:lnTo>
                  <a:lnTo>
                    <a:pt x="824" y="648"/>
                  </a:lnTo>
                  <a:lnTo>
                    <a:pt x="824" y="648"/>
                  </a:lnTo>
                  <a:lnTo>
                    <a:pt x="828" y="652"/>
                  </a:lnTo>
                  <a:lnTo>
                    <a:pt x="834" y="656"/>
                  </a:lnTo>
                  <a:lnTo>
                    <a:pt x="834" y="658"/>
                  </a:lnTo>
                  <a:lnTo>
                    <a:pt x="836" y="660"/>
                  </a:lnTo>
                  <a:lnTo>
                    <a:pt x="834" y="662"/>
                  </a:lnTo>
                  <a:lnTo>
                    <a:pt x="828" y="662"/>
                  </a:lnTo>
                  <a:lnTo>
                    <a:pt x="828" y="662"/>
                  </a:lnTo>
                  <a:lnTo>
                    <a:pt x="808" y="668"/>
                  </a:lnTo>
                  <a:lnTo>
                    <a:pt x="796" y="672"/>
                  </a:lnTo>
                  <a:lnTo>
                    <a:pt x="788" y="678"/>
                  </a:lnTo>
                  <a:lnTo>
                    <a:pt x="788" y="678"/>
                  </a:lnTo>
                  <a:lnTo>
                    <a:pt x="778" y="680"/>
                  </a:lnTo>
                  <a:lnTo>
                    <a:pt x="770" y="680"/>
                  </a:lnTo>
                  <a:lnTo>
                    <a:pt x="760" y="678"/>
                  </a:lnTo>
                  <a:lnTo>
                    <a:pt x="750" y="676"/>
                  </a:lnTo>
                  <a:lnTo>
                    <a:pt x="750" y="676"/>
                  </a:lnTo>
                  <a:lnTo>
                    <a:pt x="742" y="672"/>
                  </a:lnTo>
                  <a:lnTo>
                    <a:pt x="734" y="666"/>
                  </a:lnTo>
                  <a:lnTo>
                    <a:pt x="734" y="666"/>
                  </a:lnTo>
                  <a:lnTo>
                    <a:pt x="728" y="660"/>
                  </a:lnTo>
                  <a:lnTo>
                    <a:pt x="728" y="660"/>
                  </a:lnTo>
                  <a:lnTo>
                    <a:pt x="726" y="654"/>
                  </a:lnTo>
                  <a:lnTo>
                    <a:pt x="726" y="654"/>
                  </a:lnTo>
                  <a:lnTo>
                    <a:pt x="724" y="656"/>
                  </a:lnTo>
                  <a:lnTo>
                    <a:pt x="724" y="656"/>
                  </a:lnTo>
                  <a:lnTo>
                    <a:pt x="710" y="640"/>
                  </a:lnTo>
                  <a:lnTo>
                    <a:pt x="710" y="640"/>
                  </a:lnTo>
                  <a:lnTo>
                    <a:pt x="704" y="632"/>
                  </a:lnTo>
                  <a:lnTo>
                    <a:pt x="700" y="628"/>
                  </a:lnTo>
                  <a:lnTo>
                    <a:pt x="696" y="628"/>
                  </a:lnTo>
                  <a:lnTo>
                    <a:pt x="696" y="628"/>
                  </a:lnTo>
                  <a:lnTo>
                    <a:pt x="696" y="626"/>
                  </a:lnTo>
                  <a:lnTo>
                    <a:pt x="696" y="624"/>
                  </a:lnTo>
                  <a:lnTo>
                    <a:pt x="692" y="620"/>
                  </a:lnTo>
                  <a:lnTo>
                    <a:pt x="686" y="612"/>
                  </a:lnTo>
                  <a:lnTo>
                    <a:pt x="686" y="612"/>
                  </a:lnTo>
                  <a:lnTo>
                    <a:pt x="674" y="602"/>
                  </a:lnTo>
                  <a:lnTo>
                    <a:pt x="674" y="602"/>
                  </a:lnTo>
                  <a:lnTo>
                    <a:pt x="670" y="598"/>
                  </a:lnTo>
                  <a:lnTo>
                    <a:pt x="666" y="592"/>
                  </a:lnTo>
                  <a:lnTo>
                    <a:pt x="666" y="592"/>
                  </a:lnTo>
                  <a:lnTo>
                    <a:pt x="654" y="584"/>
                  </a:lnTo>
                  <a:lnTo>
                    <a:pt x="650" y="580"/>
                  </a:lnTo>
                  <a:lnTo>
                    <a:pt x="646" y="572"/>
                  </a:lnTo>
                  <a:lnTo>
                    <a:pt x="646" y="572"/>
                  </a:lnTo>
                  <a:lnTo>
                    <a:pt x="646" y="562"/>
                  </a:lnTo>
                  <a:lnTo>
                    <a:pt x="646" y="558"/>
                  </a:lnTo>
                  <a:lnTo>
                    <a:pt x="648" y="554"/>
                  </a:lnTo>
                  <a:lnTo>
                    <a:pt x="648" y="554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0"/>
                  </a:lnTo>
                  <a:lnTo>
                    <a:pt x="640" y="560"/>
                  </a:lnTo>
                  <a:lnTo>
                    <a:pt x="638" y="554"/>
                  </a:lnTo>
                  <a:lnTo>
                    <a:pt x="638" y="554"/>
                  </a:lnTo>
                  <a:lnTo>
                    <a:pt x="638" y="550"/>
                  </a:lnTo>
                  <a:lnTo>
                    <a:pt x="638" y="548"/>
                  </a:lnTo>
                  <a:lnTo>
                    <a:pt x="638" y="546"/>
                  </a:lnTo>
                  <a:lnTo>
                    <a:pt x="638" y="546"/>
                  </a:lnTo>
                  <a:lnTo>
                    <a:pt x="636" y="544"/>
                  </a:lnTo>
                  <a:lnTo>
                    <a:pt x="636" y="540"/>
                  </a:lnTo>
                  <a:lnTo>
                    <a:pt x="638" y="534"/>
                  </a:lnTo>
                  <a:lnTo>
                    <a:pt x="638" y="534"/>
                  </a:lnTo>
                  <a:lnTo>
                    <a:pt x="640" y="528"/>
                  </a:lnTo>
                  <a:lnTo>
                    <a:pt x="638" y="524"/>
                  </a:lnTo>
                  <a:lnTo>
                    <a:pt x="638" y="524"/>
                  </a:lnTo>
                  <a:lnTo>
                    <a:pt x="634" y="520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2"/>
                  </a:lnTo>
                  <a:lnTo>
                    <a:pt x="630" y="510"/>
                  </a:lnTo>
                  <a:lnTo>
                    <a:pt x="632" y="508"/>
                  </a:lnTo>
                  <a:lnTo>
                    <a:pt x="632" y="508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28" y="494"/>
                  </a:lnTo>
                  <a:lnTo>
                    <a:pt x="626" y="492"/>
                  </a:lnTo>
                  <a:lnTo>
                    <a:pt x="626" y="492"/>
                  </a:lnTo>
                  <a:lnTo>
                    <a:pt x="622" y="492"/>
                  </a:lnTo>
                  <a:lnTo>
                    <a:pt x="620" y="492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6" y="492"/>
                  </a:lnTo>
                  <a:lnTo>
                    <a:pt x="612" y="492"/>
                  </a:lnTo>
                  <a:lnTo>
                    <a:pt x="604" y="486"/>
                  </a:lnTo>
                  <a:lnTo>
                    <a:pt x="596" y="478"/>
                  </a:lnTo>
                  <a:lnTo>
                    <a:pt x="592" y="472"/>
                  </a:lnTo>
                  <a:lnTo>
                    <a:pt x="592" y="472"/>
                  </a:lnTo>
                  <a:lnTo>
                    <a:pt x="588" y="468"/>
                  </a:lnTo>
                  <a:lnTo>
                    <a:pt x="586" y="462"/>
                  </a:lnTo>
                  <a:lnTo>
                    <a:pt x="586" y="462"/>
                  </a:lnTo>
                  <a:lnTo>
                    <a:pt x="582" y="456"/>
                  </a:lnTo>
                  <a:lnTo>
                    <a:pt x="580" y="456"/>
                  </a:lnTo>
                  <a:lnTo>
                    <a:pt x="576" y="456"/>
                  </a:lnTo>
                  <a:lnTo>
                    <a:pt x="576" y="456"/>
                  </a:lnTo>
                  <a:lnTo>
                    <a:pt x="558" y="460"/>
                  </a:lnTo>
                  <a:lnTo>
                    <a:pt x="550" y="464"/>
                  </a:lnTo>
                  <a:lnTo>
                    <a:pt x="548" y="466"/>
                  </a:lnTo>
                  <a:lnTo>
                    <a:pt x="546" y="470"/>
                  </a:lnTo>
                  <a:lnTo>
                    <a:pt x="546" y="470"/>
                  </a:lnTo>
                  <a:lnTo>
                    <a:pt x="548" y="476"/>
                  </a:lnTo>
                  <a:lnTo>
                    <a:pt x="550" y="478"/>
                  </a:lnTo>
                  <a:lnTo>
                    <a:pt x="550" y="480"/>
                  </a:lnTo>
                  <a:lnTo>
                    <a:pt x="550" y="480"/>
                  </a:lnTo>
                  <a:lnTo>
                    <a:pt x="546" y="482"/>
                  </a:lnTo>
                  <a:lnTo>
                    <a:pt x="538" y="484"/>
                  </a:lnTo>
                  <a:lnTo>
                    <a:pt x="526" y="484"/>
                  </a:lnTo>
                  <a:lnTo>
                    <a:pt x="526" y="484"/>
                  </a:lnTo>
                  <a:lnTo>
                    <a:pt x="530" y="506"/>
                  </a:lnTo>
                  <a:lnTo>
                    <a:pt x="530" y="506"/>
                  </a:lnTo>
                  <a:lnTo>
                    <a:pt x="530" y="510"/>
                  </a:lnTo>
                  <a:lnTo>
                    <a:pt x="528" y="512"/>
                  </a:lnTo>
                  <a:lnTo>
                    <a:pt x="522" y="514"/>
                  </a:lnTo>
                  <a:lnTo>
                    <a:pt x="522" y="514"/>
                  </a:lnTo>
                  <a:lnTo>
                    <a:pt x="516" y="520"/>
                  </a:lnTo>
                  <a:lnTo>
                    <a:pt x="514" y="522"/>
                  </a:lnTo>
                  <a:lnTo>
                    <a:pt x="510" y="522"/>
                  </a:lnTo>
                  <a:lnTo>
                    <a:pt x="510" y="522"/>
                  </a:lnTo>
                  <a:lnTo>
                    <a:pt x="508" y="524"/>
                  </a:lnTo>
                  <a:lnTo>
                    <a:pt x="506" y="528"/>
                  </a:lnTo>
                  <a:lnTo>
                    <a:pt x="506" y="536"/>
                  </a:lnTo>
                  <a:lnTo>
                    <a:pt x="506" y="536"/>
                  </a:lnTo>
                  <a:lnTo>
                    <a:pt x="520" y="536"/>
                  </a:lnTo>
                  <a:lnTo>
                    <a:pt x="520" y="536"/>
                  </a:lnTo>
                  <a:lnTo>
                    <a:pt x="520" y="538"/>
                  </a:lnTo>
                  <a:lnTo>
                    <a:pt x="518" y="540"/>
                  </a:lnTo>
                  <a:lnTo>
                    <a:pt x="514" y="540"/>
                  </a:lnTo>
                  <a:lnTo>
                    <a:pt x="514" y="540"/>
                  </a:lnTo>
                  <a:lnTo>
                    <a:pt x="514" y="544"/>
                  </a:lnTo>
                  <a:lnTo>
                    <a:pt x="514" y="546"/>
                  </a:lnTo>
                  <a:lnTo>
                    <a:pt x="512" y="552"/>
                  </a:lnTo>
                  <a:lnTo>
                    <a:pt x="508" y="558"/>
                  </a:lnTo>
                  <a:lnTo>
                    <a:pt x="506" y="564"/>
                  </a:lnTo>
                  <a:lnTo>
                    <a:pt x="506" y="564"/>
                  </a:lnTo>
                  <a:lnTo>
                    <a:pt x="508" y="570"/>
                  </a:lnTo>
                  <a:lnTo>
                    <a:pt x="508" y="574"/>
                  </a:lnTo>
                  <a:lnTo>
                    <a:pt x="506" y="576"/>
                  </a:lnTo>
                  <a:lnTo>
                    <a:pt x="506" y="576"/>
                  </a:lnTo>
                  <a:lnTo>
                    <a:pt x="502" y="578"/>
                  </a:lnTo>
                  <a:lnTo>
                    <a:pt x="498" y="578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8" y="578"/>
                  </a:lnTo>
                  <a:lnTo>
                    <a:pt x="496" y="580"/>
                  </a:lnTo>
                  <a:lnTo>
                    <a:pt x="494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68" y="578"/>
                  </a:lnTo>
                  <a:lnTo>
                    <a:pt x="460" y="580"/>
                  </a:lnTo>
                  <a:lnTo>
                    <a:pt x="450" y="582"/>
                  </a:lnTo>
                  <a:lnTo>
                    <a:pt x="450" y="582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24" y="588"/>
                  </a:lnTo>
                  <a:lnTo>
                    <a:pt x="420" y="590"/>
                  </a:lnTo>
                  <a:lnTo>
                    <a:pt x="416" y="590"/>
                  </a:lnTo>
                  <a:lnTo>
                    <a:pt x="416" y="590"/>
                  </a:lnTo>
                  <a:lnTo>
                    <a:pt x="404" y="588"/>
                  </a:lnTo>
                  <a:lnTo>
                    <a:pt x="400" y="586"/>
                  </a:lnTo>
                  <a:lnTo>
                    <a:pt x="398" y="584"/>
                  </a:lnTo>
                  <a:lnTo>
                    <a:pt x="398" y="580"/>
                  </a:lnTo>
                  <a:lnTo>
                    <a:pt x="398" y="580"/>
                  </a:lnTo>
                  <a:lnTo>
                    <a:pt x="396" y="580"/>
                  </a:lnTo>
                  <a:lnTo>
                    <a:pt x="394" y="580"/>
                  </a:lnTo>
                  <a:lnTo>
                    <a:pt x="390" y="576"/>
                  </a:lnTo>
                  <a:lnTo>
                    <a:pt x="384" y="568"/>
                  </a:lnTo>
                  <a:lnTo>
                    <a:pt x="384" y="568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78" y="566"/>
                  </a:lnTo>
                  <a:lnTo>
                    <a:pt x="370" y="562"/>
                  </a:lnTo>
                  <a:lnTo>
                    <a:pt x="360" y="562"/>
                  </a:lnTo>
                  <a:lnTo>
                    <a:pt x="352" y="564"/>
                  </a:lnTo>
                  <a:lnTo>
                    <a:pt x="352" y="564"/>
                  </a:lnTo>
                  <a:lnTo>
                    <a:pt x="352" y="560"/>
                  </a:lnTo>
                  <a:lnTo>
                    <a:pt x="352" y="560"/>
                  </a:lnTo>
                  <a:lnTo>
                    <a:pt x="352" y="560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2" y="562"/>
                  </a:lnTo>
                  <a:lnTo>
                    <a:pt x="350" y="564"/>
                  </a:lnTo>
                  <a:lnTo>
                    <a:pt x="346" y="566"/>
                  </a:lnTo>
                  <a:lnTo>
                    <a:pt x="346" y="566"/>
                  </a:lnTo>
                  <a:lnTo>
                    <a:pt x="352" y="564"/>
                  </a:lnTo>
                  <a:lnTo>
                    <a:pt x="356" y="564"/>
                  </a:lnTo>
                  <a:lnTo>
                    <a:pt x="360" y="564"/>
                  </a:lnTo>
                  <a:lnTo>
                    <a:pt x="360" y="564"/>
                  </a:lnTo>
                  <a:lnTo>
                    <a:pt x="348" y="568"/>
                  </a:lnTo>
                  <a:lnTo>
                    <a:pt x="334" y="572"/>
                  </a:lnTo>
                  <a:lnTo>
                    <a:pt x="334" y="572"/>
                  </a:lnTo>
                  <a:lnTo>
                    <a:pt x="324" y="574"/>
                  </a:lnTo>
                  <a:lnTo>
                    <a:pt x="320" y="576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312" y="588"/>
                  </a:lnTo>
                  <a:lnTo>
                    <a:pt x="308" y="592"/>
                  </a:lnTo>
                  <a:lnTo>
                    <a:pt x="304" y="596"/>
                  </a:lnTo>
                  <a:lnTo>
                    <a:pt x="304" y="596"/>
                  </a:lnTo>
                  <a:lnTo>
                    <a:pt x="298" y="598"/>
                  </a:lnTo>
                  <a:lnTo>
                    <a:pt x="294" y="598"/>
                  </a:lnTo>
                  <a:lnTo>
                    <a:pt x="294" y="596"/>
                  </a:lnTo>
                  <a:lnTo>
                    <a:pt x="294" y="596"/>
                  </a:lnTo>
                  <a:lnTo>
                    <a:pt x="290" y="598"/>
                  </a:lnTo>
                  <a:lnTo>
                    <a:pt x="286" y="596"/>
                  </a:lnTo>
                  <a:lnTo>
                    <a:pt x="276" y="594"/>
                  </a:lnTo>
                  <a:lnTo>
                    <a:pt x="270" y="594"/>
                  </a:lnTo>
                  <a:lnTo>
                    <a:pt x="266" y="594"/>
                  </a:lnTo>
                  <a:lnTo>
                    <a:pt x="264" y="596"/>
                  </a:lnTo>
                  <a:lnTo>
                    <a:pt x="264" y="600"/>
                  </a:lnTo>
                  <a:lnTo>
                    <a:pt x="264" y="600"/>
                  </a:lnTo>
                  <a:lnTo>
                    <a:pt x="272" y="598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92" y="602"/>
                  </a:lnTo>
                  <a:lnTo>
                    <a:pt x="298" y="604"/>
                  </a:lnTo>
                  <a:lnTo>
                    <a:pt x="300" y="606"/>
                  </a:lnTo>
                  <a:lnTo>
                    <a:pt x="300" y="606"/>
                  </a:lnTo>
                  <a:lnTo>
                    <a:pt x="300" y="606"/>
                  </a:lnTo>
                  <a:lnTo>
                    <a:pt x="296" y="608"/>
                  </a:lnTo>
                  <a:lnTo>
                    <a:pt x="292" y="608"/>
                  </a:lnTo>
                  <a:lnTo>
                    <a:pt x="292" y="608"/>
                  </a:lnTo>
                  <a:lnTo>
                    <a:pt x="296" y="608"/>
                  </a:lnTo>
                  <a:lnTo>
                    <a:pt x="298" y="608"/>
                  </a:lnTo>
                  <a:lnTo>
                    <a:pt x="300" y="612"/>
                  </a:lnTo>
                  <a:lnTo>
                    <a:pt x="302" y="616"/>
                  </a:lnTo>
                  <a:lnTo>
                    <a:pt x="300" y="620"/>
                  </a:lnTo>
                  <a:lnTo>
                    <a:pt x="300" y="620"/>
                  </a:lnTo>
                  <a:lnTo>
                    <a:pt x="300" y="620"/>
                  </a:lnTo>
                  <a:lnTo>
                    <a:pt x="300" y="622"/>
                  </a:lnTo>
                  <a:lnTo>
                    <a:pt x="298" y="624"/>
                  </a:lnTo>
                  <a:lnTo>
                    <a:pt x="298" y="624"/>
                  </a:lnTo>
                  <a:lnTo>
                    <a:pt x="298" y="628"/>
                  </a:lnTo>
                  <a:lnTo>
                    <a:pt x="298" y="632"/>
                  </a:lnTo>
                  <a:lnTo>
                    <a:pt x="298" y="632"/>
                  </a:lnTo>
                  <a:lnTo>
                    <a:pt x="292" y="630"/>
                  </a:lnTo>
                  <a:lnTo>
                    <a:pt x="286" y="628"/>
                  </a:lnTo>
                  <a:lnTo>
                    <a:pt x="286" y="628"/>
                  </a:lnTo>
                  <a:lnTo>
                    <a:pt x="284" y="630"/>
                  </a:lnTo>
                  <a:lnTo>
                    <a:pt x="284" y="632"/>
                  </a:lnTo>
                  <a:lnTo>
                    <a:pt x="282" y="636"/>
                  </a:lnTo>
                  <a:lnTo>
                    <a:pt x="282" y="636"/>
                  </a:lnTo>
                  <a:lnTo>
                    <a:pt x="278" y="638"/>
                  </a:lnTo>
                  <a:lnTo>
                    <a:pt x="272" y="640"/>
                  </a:lnTo>
                  <a:lnTo>
                    <a:pt x="272" y="640"/>
                  </a:lnTo>
                  <a:lnTo>
                    <a:pt x="264" y="642"/>
                  </a:lnTo>
                  <a:lnTo>
                    <a:pt x="256" y="648"/>
                  </a:lnTo>
                  <a:lnTo>
                    <a:pt x="256" y="648"/>
                  </a:lnTo>
                  <a:lnTo>
                    <a:pt x="262" y="650"/>
                  </a:lnTo>
                  <a:lnTo>
                    <a:pt x="262" y="650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8" y="656"/>
                  </a:lnTo>
                  <a:lnTo>
                    <a:pt x="248" y="654"/>
                  </a:lnTo>
                  <a:lnTo>
                    <a:pt x="248" y="652"/>
                  </a:lnTo>
                  <a:lnTo>
                    <a:pt x="248" y="652"/>
                  </a:lnTo>
                  <a:lnTo>
                    <a:pt x="246" y="650"/>
                  </a:lnTo>
                  <a:lnTo>
                    <a:pt x="244" y="650"/>
                  </a:lnTo>
                  <a:lnTo>
                    <a:pt x="242" y="652"/>
                  </a:lnTo>
                  <a:lnTo>
                    <a:pt x="242" y="652"/>
                  </a:lnTo>
                  <a:lnTo>
                    <a:pt x="232" y="658"/>
                  </a:lnTo>
                  <a:lnTo>
                    <a:pt x="228" y="660"/>
                  </a:lnTo>
                  <a:lnTo>
                    <a:pt x="224" y="664"/>
                  </a:lnTo>
                  <a:lnTo>
                    <a:pt x="224" y="664"/>
                  </a:lnTo>
                  <a:lnTo>
                    <a:pt x="222" y="670"/>
                  </a:lnTo>
                  <a:lnTo>
                    <a:pt x="218" y="674"/>
                  </a:lnTo>
                  <a:lnTo>
                    <a:pt x="218" y="674"/>
                  </a:lnTo>
                  <a:lnTo>
                    <a:pt x="216" y="674"/>
                  </a:lnTo>
                  <a:lnTo>
                    <a:pt x="216" y="674"/>
                  </a:lnTo>
                  <a:lnTo>
                    <a:pt x="214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08" y="676"/>
                  </a:lnTo>
                  <a:lnTo>
                    <a:pt x="204" y="678"/>
                  </a:lnTo>
                  <a:lnTo>
                    <a:pt x="196" y="686"/>
                  </a:lnTo>
                  <a:lnTo>
                    <a:pt x="196" y="686"/>
                  </a:lnTo>
                  <a:lnTo>
                    <a:pt x="192" y="688"/>
                  </a:lnTo>
                  <a:lnTo>
                    <a:pt x="188" y="688"/>
                  </a:lnTo>
                  <a:lnTo>
                    <a:pt x="182" y="686"/>
                  </a:lnTo>
                  <a:lnTo>
                    <a:pt x="166" y="678"/>
                  </a:lnTo>
                  <a:lnTo>
                    <a:pt x="166" y="678"/>
                  </a:lnTo>
                  <a:lnTo>
                    <a:pt x="134" y="664"/>
                  </a:lnTo>
                  <a:lnTo>
                    <a:pt x="134" y="664"/>
                  </a:lnTo>
                  <a:lnTo>
                    <a:pt x="122" y="660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94" y="658"/>
                  </a:lnTo>
                  <a:lnTo>
                    <a:pt x="94" y="658"/>
                  </a:lnTo>
                  <a:lnTo>
                    <a:pt x="90" y="658"/>
                  </a:lnTo>
                  <a:lnTo>
                    <a:pt x="90" y="658"/>
                  </a:lnTo>
                  <a:lnTo>
                    <a:pt x="86" y="658"/>
                  </a:lnTo>
                  <a:lnTo>
                    <a:pt x="84" y="658"/>
                  </a:lnTo>
                  <a:lnTo>
                    <a:pt x="84" y="656"/>
                  </a:lnTo>
                  <a:lnTo>
                    <a:pt x="84" y="656"/>
                  </a:lnTo>
                  <a:lnTo>
                    <a:pt x="72" y="660"/>
                  </a:lnTo>
                  <a:lnTo>
                    <a:pt x="58" y="662"/>
                  </a:lnTo>
                  <a:lnTo>
                    <a:pt x="58" y="662"/>
                  </a:lnTo>
                  <a:lnTo>
                    <a:pt x="50" y="664"/>
                  </a:lnTo>
                  <a:lnTo>
                    <a:pt x="44" y="662"/>
                  </a:lnTo>
                  <a:lnTo>
                    <a:pt x="44" y="662"/>
                  </a:lnTo>
                  <a:lnTo>
                    <a:pt x="38" y="660"/>
                  </a:lnTo>
                  <a:lnTo>
                    <a:pt x="32" y="658"/>
                  </a:lnTo>
                  <a:lnTo>
                    <a:pt x="32" y="658"/>
                  </a:lnTo>
                  <a:lnTo>
                    <a:pt x="28" y="660"/>
                  </a:lnTo>
                  <a:lnTo>
                    <a:pt x="26" y="660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0" y="656"/>
                  </a:lnTo>
                  <a:lnTo>
                    <a:pt x="16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2" y="654"/>
                  </a:lnTo>
                  <a:lnTo>
                    <a:pt x="12" y="650"/>
                  </a:lnTo>
                  <a:lnTo>
                    <a:pt x="12" y="650"/>
                  </a:lnTo>
                  <a:lnTo>
                    <a:pt x="10" y="648"/>
                  </a:lnTo>
                  <a:lnTo>
                    <a:pt x="6" y="646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2" y="642"/>
                  </a:lnTo>
                  <a:lnTo>
                    <a:pt x="4" y="640"/>
                  </a:lnTo>
                  <a:lnTo>
                    <a:pt x="8" y="634"/>
                  </a:lnTo>
                  <a:lnTo>
                    <a:pt x="8" y="634"/>
                  </a:lnTo>
                  <a:lnTo>
                    <a:pt x="16" y="626"/>
                  </a:lnTo>
                  <a:lnTo>
                    <a:pt x="16" y="626"/>
                  </a:lnTo>
                  <a:lnTo>
                    <a:pt x="14" y="622"/>
                  </a:lnTo>
                  <a:lnTo>
                    <a:pt x="16" y="618"/>
                  </a:lnTo>
                  <a:lnTo>
                    <a:pt x="16" y="618"/>
                  </a:lnTo>
                  <a:lnTo>
                    <a:pt x="20" y="610"/>
                  </a:lnTo>
                  <a:lnTo>
                    <a:pt x="20" y="602"/>
                  </a:lnTo>
                  <a:lnTo>
                    <a:pt x="20" y="602"/>
                  </a:lnTo>
                  <a:lnTo>
                    <a:pt x="24" y="602"/>
                  </a:lnTo>
                  <a:lnTo>
                    <a:pt x="26" y="602"/>
                  </a:lnTo>
                  <a:lnTo>
                    <a:pt x="28" y="600"/>
                  </a:lnTo>
                  <a:lnTo>
                    <a:pt x="32" y="600"/>
                  </a:lnTo>
                  <a:lnTo>
                    <a:pt x="32" y="600"/>
                  </a:lnTo>
                  <a:lnTo>
                    <a:pt x="34" y="604"/>
                  </a:lnTo>
                  <a:lnTo>
                    <a:pt x="36" y="608"/>
                  </a:lnTo>
                  <a:lnTo>
                    <a:pt x="38" y="610"/>
                  </a:lnTo>
                  <a:lnTo>
                    <a:pt x="40" y="610"/>
                  </a:lnTo>
                  <a:lnTo>
                    <a:pt x="40" y="610"/>
                  </a:lnTo>
                  <a:lnTo>
                    <a:pt x="44" y="610"/>
                  </a:lnTo>
                  <a:lnTo>
                    <a:pt x="46" y="612"/>
                  </a:lnTo>
                  <a:lnTo>
                    <a:pt x="46" y="612"/>
                  </a:lnTo>
                  <a:lnTo>
                    <a:pt x="46" y="614"/>
                  </a:lnTo>
                  <a:lnTo>
                    <a:pt x="48" y="614"/>
                  </a:lnTo>
                  <a:lnTo>
                    <a:pt x="52" y="612"/>
                  </a:lnTo>
                  <a:lnTo>
                    <a:pt x="52" y="612"/>
                  </a:lnTo>
                  <a:lnTo>
                    <a:pt x="58" y="610"/>
                  </a:lnTo>
                  <a:lnTo>
                    <a:pt x="62" y="612"/>
                  </a:lnTo>
                  <a:lnTo>
                    <a:pt x="68" y="612"/>
                  </a:lnTo>
                  <a:lnTo>
                    <a:pt x="72" y="612"/>
                  </a:lnTo>
                  <a:lnTo>
                    <a:pt x="72" y="612"/>
                  </a:lnTo>
                  <a:lnTo>
                    <a:pt x="76" y="610"/>
                  </a:lnTo>
                  <a:lnTo>
                    <a:pt x="80" y="610"/>
                  </a:lnTo>
                  <a:lnTo>
                    <a:pt x="80" y="610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90" y="608"/>
                  </a:lnTo>
                  <a:lnTo>
                    <a:pt x="90" y="606"/>
                  </a:lnTo>
                  <a:lnTo>
                    <a:pt x="90" y="602"/>
                  </a:lnTo>
                  <a:lnTo>
                    <a:pt x="92" y="600"/>
                  </a:lnTo>
                  <a:lnTo>
                    <a:pt x="92" y="600"/>
                  </a:lnTo>
                  <a:lnTo>
                    <a:pt x="98" y="598"/>
                  </a:lnTo>
                  <a:lnTo>
                    <a:pt x="98" y="598"/>
                  </a:lnTo>
                  <a:lnTo>
                    <a:pt x="102" y="600"/>
                  </a:lnTo>
                  <a:lnTo>
                    <a:pt x="100" y="600"/>
                  </a:lnTo>
                  <a:lnTo>
                    <a:pt x="98" y="604"/>
                  </a:lnTo>
                  <a:lnTo>
                    <a:pt x="98" y="604"/>
                  </a:lnTo>
                  <a:lnTo>
                    <a:pt x="102" y="606"/>
                  </a:lnTo>
                  <a:lnTo>
                    <a:pt x="104" y="604"/>
                  </a:lnTo>
                  <a:lnTo>
                    <a:pt x="106" y="602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06" y="598"/>
                  </a:lnTo>
                  <a:lnTo>
                    <a:pt x="106" y="594"/>
                  </a:lnTo>
                  <a:lnTo>
                    <a:pt x="106" y="590"/>
                  </a:lnTo>
                  <a:lnTo>
                    <a:pt x="108" y="588"/>
                  </a:lnTo>
                  <a:lnTo>
                    <a:pt x="108" y="588"/>
                  </a:lnTo>
                  <a:lnTo>
                    <a:pt x="114" y="590"/>
                  </a:lnTo>
                  <a:lnTo>
                    <a:pt x="116" y="590"/>
                  </a:lnTo>
                  <a:lnTo>
                    <a:pt x="120" y="590"/>
                  </a:lnTo>
                  <a:lnTo>
                    <a:pt x="120" y="590"/>
                  </a:lnTo>
                  <a:lnTo>
                    <a:pt x="130" y="584"/>
                  </a:lnTo>
                  <a:lnTo>
                    <a:pt x="130" y="584"/>
                  </a:lnTo>
                  <a:lnTo>
                    <a:pt x="140" y="584"/>
                  </a:lnTo>
                  <a:lnTo>
                    <a:pt x="146" y="584"/>
                  </a:lnTo>
                  <a:lnTo>
                    <a:pt x="148" y="582"/>
                  </a:lnTo>
                  <a:lnTo>
                    <a:pt x="148" y="582"/>
                  </a:lnTo>
                  <a:lnTo>
                    <a:pt x="148" y="576"/>
                  </a:lnTo>
                  <a:lnTo>
                    <a:pt x="148" y="574"/>
                  </a:lnTo>
                  <a:lnTo>
                    <a:pt x="146" y="572"/>
                  </a:lnTo>
                  <a:lnTo>
                    <a:pt x="146" y="572"/>
                  </a:lnTo>
                  <a:lnTo>
                    <a:pt x="144" y="568"/>
                  </a:lnTo>
                  <a:lnTo>
                    <a:pt x="144" y="566"/>
                  </a:lnTo>
                  <a:lnTo>
                    <a:pt x="144" y="566"/>
                  </a:lnTo>
                  <a:lnTo>
                    <a:pt x="142" y="564"/>
                  </a:lnTo>
                  <a:lnTo>
                    <a:pt x="138" y="564"/>
                  </a:lnTo>
                  <a:lnTo>
                    <a:pt x="134" y="564"/>
                  </a:lnTo>
                  <a:lnTo>
                    <a:pt x="134" y="564"/>
                  </a:lnTo>
                  <a:lnTo>
                    <a:pt x="126" y="564"/>
                  </a:lnTo>
                  <a:lnTo>
                    <a:pt x="118" y="564"/>
                  </a:lnTo>
                  <a:lnTo>
                    <a:pt x="118" y="564"/>
                  </a:lnTo>
                  <a:lnTo>
                    <a:pt x="110" y="562"/>
                  </a:lnTo>
                  <a:lnTo>
                    <a:pt x="104" y="558"/>
                  </a:lnTo>
                  <a:lnTo>
                    <a:pt x="104" y="558"/>
                  </a:lnTo>
                  <a:lnTo>
                    <a:pt x="104" y="556"/>
                  </a:lnTo>
                  <a:lnTo>
                    <a:pt x="104" y="550"/>
                  </a:lnTo>
                  <a:lnTo>
                    <a:pt x="104" y="550"/>
                  </a:lnTo>
                  <a:lnTo>
                    <a:pt x="100" y="546"/>
                  </a:lnTo>
                  <a:lnTo>
                    <a:pt x="96" y="544"/>
                  </a:lnTo>
                  <a:lnTo>
                    <a:pt x="96" y="544"/>
                  </a:lnTo>
                  <a:lnTo>
                    <a:pt x="106" y="540"/>
                  </a:lnTo>
                  <a:lnTo>
                    <a:pt x="116" y="536"/>
                  </a:lnTo>
                  <a:lnTo>
                    <a:pt x="122" y="532"/>
                  </a:lnTo>
                  <a:lnTo>
                    <a:pt x="126" y="528"/>
                  </a:lnTo>
                  <a:lnTo>
                    <a:pt x="128" y="524"/>
                  </a:lnTo>
                  <a:lnTo>
                    <a:pt x="128" y="518"/>
                  </a:lnTo>
                  <a:lnTo>
                    <a:pt x="128" y="518"/>
                  </a:lnTo>
                  <a:lnTo>
                    <a:pt x="128" y="51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22" y="506"/>
                  </a:lnTo>
                  <a:lnTo>
                    <a:pt x="122" y="500"/>
                  </a:lnTo>
                  <a:lnTo>
                    <a:pt x="122" y="500"/>
                  </a:lnTo>
                  <a:lnTo>
                    <a:pt x="126" y="492"/>
                  </a:lnTo>
                  <a:lnTo>
                    <a:pt x="128" y="488"/>
                  </a:lnTo>
                  <a:lnTo>
                    <a:pt x="128" y="484"/>
                  </a:lnTo>
                  <a:lnTo>
                    <a:pt x="128" y="484"/>
                  </a:lnTo>
                  <a:lnTo>
                    <a:pt x="126" y="480"/>
                  </a:lnTo>
                  <a:lnTo>
                    <a:pt x="124" y="480"/>
                  </a:lnTo>
                  <a:lnTo>
                    <a:pt x="124" y="478"/>
                  </a:lnTo>
                  <a:lnTo>
                    <a:pt x="124" y="478"/>
                  </a:lnTo>
                  <a:lnTo>
                    <a:pt x="128" y="470"/>
                  </a:lnTo>
                  <a:lnTo>
                    <a:pt x="128" y="470"/>
                  </a:lnTo>
                  <a:lnTo>
                    <a:pt x="132" y="462"/>
                  </a:lnTo>
                  <a:lnTo>
                    <a:pt x="134" y="460"/>
                  </a:lnTo>
                  <a:lnTo>
                    <a:pt x="132" y="460"/>
                  </a:lnTo>
                  <a:lnTo>
                    <a:pt x="132" y="460"/>
                  </a:lnTo>
                  <a:lnTo>
                    <a:pt x="130" y="458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4" y="454"/>
                  </a:lnTo>
                  <a:lnTo>
                    <a:pt x="120" y="452"/>
                  </a:lnTo>
                  <a:lnTo>
                    <a:pt x="120" y="452"/>
                  </a:lnTo>
                  <a:lnTo>
                    <a:pt x="118" y="450"/>
                  </a:lnTo>
                  <a:lnTo>
                    <a:pt x="118" y="446"/>
                  </a:lnTo>
                  <a:lnTo>
                    <a:pt x="118" y="442"/>
                  </a:lnTo>
                  <a:lnTo>
                    <a:pt x="118" y="442"/>
                  </a:lnTo>
                  <a:lnTo>
                    <a:pt x="118" y="438"/>
                  </a:lnTo>
                  <a:lnTo>
                    <a:pt x="116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14" y="422"/>
                  </a:lnTo>
                  <a:lnTo>
                    <a:pt x="116" y="416"/>
                  </a:lnTo>
                  <a:lnTo>
                    <a:pt x="116" y="412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402"/>
                  </a:lnTo>
                  <a:lnTo>
                    <a:pt x="114" y="400"/>
                  </a:lnTo>
                  <a:lnTo>
                    <a:pt x="116" y="396"/>
                  </a:lnTo>
                  <a:lnTo>
                    <a:pt x="118" y="392"/>
                  </a:lnTo>
                  <a:lnTo>
                    <a:pt x="118" y="392"/>
                  </a:lnTo>
                  <a:lnTo>
                    <a:pt x="118" y="388"/>
                  </a:lnTo>
                  <a:lnTo>
                    <a:pt x="120" y="386"/>
                  </a:lnTo>
                  <a:lnTo>
                    <a:pt x="126" y="384"/>
                  </a:lnTo>
                  <a:lnTo>
                    <a:pt x="126" y="384"/>
                  </a:lnTo>
                  <a:lnTo>
                    <a:pt x="128" y="382"/>
                  </a:lnTo>
                  <a:lnTo>
                    <a:pt x="130" y="378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0" y="366"/>
                  </a:lnTo>
                  <a:lnTo>
                    <a:pt x="122" y="366"/>
                  </a:lnTo>
                  <a:lnTo>
                    <a:pt x="114" y="366"/>
                  </a:lnTo>
                  <a:lnTo>
                    <a:pt x="112" y="364"/>
                  </a:lnTo>
                  <a:lnTo>
                    <a:pt x="110" y="362"/>
                  </a:lnTo>
                  <a:lnTo>
                    <a:pt x="110" y="362"/>
                  </a:lnTo>
                  <a:lnTo>
                    <a:pt x="112" y="360"/>
                  </a:lnTo>
                  <a:lnTo>
                    <a:pt x="116" y="358"/>
                  </a:lnTo>
                  <a:lnTo>
                    <a:pt x="116" y="358"/>
                  </a:lnTo>
                  <a:lnTo>
                    <a:pt x="116" y="354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20" y="346"/>
                  </a:lnTo>
                  <a:lnTo>
                    <a:pt x="122" y="344"/>
                  </a:lnTo>
                  <a:lnTo>
                    <a:pt x="124" y="340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4" y="338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2"/>
                  </a:lnTo>
                  <a:lnTo>
                    <a:pt x="126" y="332"/>
                  </a:lnTo>
                  <a:lnTo>
                    <a:pt x="126" y="332"/>
                  </a:lnTo>
                  <a:lnTo>
                    <a:pt x="126" y="330"/>
                  </a:lnTo>
                  <a:lnTo>
                    <a:pt x="128" y="328"/>
                  </a:lnTo>
                  <a:lnTo>
                    <a:pt x="130" y="328"/>
                  </a:lnTo>
                  <a:lnTo>
                    <a:pt x="130" y="326"/>
                  </a:lnTo>
                  <a:lnTo>
                    <a:pt x="130" y="326"/>
                  </a:lnTo>
                  <a:lnTo>
                    <a:pt x="126" y="320"/>
                  </a:lnTo>
                  <a:lnTo>
                    <a:pt x="126" y="316"/>
                  </a:lnTo>
                  <a:lnTo>
                    <a:pt x="128" y="314"/>
                  </a:lnTo>
                  <a:lnTo>
                    <a:pt x="128" y="314"/>
                  </a:lnTo>
                  <a:lnTo>
                    <a:pt x="128" y="308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6" y="298"/>
                  </a:lnTo>
                  <a:lnTo>
                    <a:pt x="126" y="296"/>
                  </a:lnTo>
                  <a:lnTo>
                    <a:pt x="126" y="296"/>
                  </a:lnTo>
                  <a:lnTo>
                    <a:pt x="128" y="294"/>
                  </a:lnTo>
                  <a:lnTo>
                    <a:pt x="126" y="292"/>
                  </a:lnTo>
                  <a:lnTo>
                    <a:pt x="126" y="290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30" y="282"/>
                  </a:lnTo>
                  <a:lnTo>
                    <a:pt x="130" y="280"/>
                  </a:lnTo>
                  <a:lnTo>
                    <a:pt x="128" y="276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2" y="270"/>
                  </a:lnTo>
                  <a:lnTo>
                    <a:pt x="122" y="266"/>
                  </a:lnTo>
                  <a:lnTo>
                    <a:pt x="124" y="258"/>
                  </a:lnTo>
                  <a:lnTo>
                    <a:pt x="124" y="258"/>
                  </a:lnTo>
                  <a:lnTo>
                    <a:pt x="126" y="250"/>
                  </a:lnTo>
                  <a:lnTo>
                    <a:pt x="126" y="244"/>
                  </a:lnTo>
                  <a:lnTo>
                    <a:pt x="130" y="242"/>
                  </a:lnTo>
                  <a:lnTo>
                    <a:pt x="130" y="242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32" y="238"/>
                  </a:lnTo>
                  <a:lnTo>
                    <a:pt x="134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8" y="234"/>
                  </a:lnTo>
                  <a:lnTo>
                    <a:pt x="140" y="232"/>
                  </a:lnTo>
                  <a:lnTo>
                    <a:pt x="144" y="230"/>
                  </a:lnTo>
                  <a:lnTo>
                    <a:pt x="144" y="230"/>
                  </a:lnTo>
                  <a:lnTo>
                    <a:pt x="148" y="230"/>
                  </a:lnTo>
                  <a:lnTo>
                    <a:pt x="152" y="226"/>
                  </a:lnTo>
                  <a:lnTo>
                    <a:pt x="152" y="226"/>
                  </a:lnTo>
                  <a:lnTo>
                    <a:pt x="152" y="222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8" y="212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80" y="204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94" y="202"/>
                  </a:lnTo>
                  <a:lnTo>
                    <a:pt x="200" y="202"/>
                  </a:lnTo>
                  <a:lnTo>
                    <a:pt x="200" y="202"/>
                  </a:lnTo>
                  <a:lnTo>
                    <a:pt x="210" y="200"/>
                  </a:lnTo>
                  <a:lnTo>
                    <a:pt x="214" y="198"/>
                  </a:lnTo>
                  <a:lnTo>
                    <a:pt x="220" y="198"/>
                  </a:lnTo>
                  <a:lnTo>
                    <a:pt x="220" y="198"/>
                  </a:lnTo>
                  <a:lnTo>
                    <a:pt x="220" y="200"/>
                  </a:lnTo>
                  <a:lnTo>
                    <a:pt x="220" y="202"/>
                  </a:lnTo>
                  <a:lnTo>
                    <a:pt x="22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40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66" y="188"/>
                  </a:lnTo>
                  <a:lnTo>
                    <a:pt x="266" y="188"/>
                  </a:lnTo>
                  <a:lnTo>
                    <a:pt x="270" y="198"/>
                  </a:lnTo>
                  <a:lnTo>
                    <a:pt x="270" y="206"/>
                  </a:lnTo>
                  <a:lnTo>
                    <a:pt x="270" y="206"/>
                  </a:lnTo>
                  <a:lnTo>
                    <a:pt x="270" y="210"/>
                  </a:lnTo>
                  <a:lnTo>
                    <a:pt x="272" y="210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80" y="212"/>
                  </a:lnTo>
                  <a:lnTo>
                    <a:pt x="282" y="214"/>
                  </a:lnTo>
                  <a:lnTo>
                    <a:pt x="282" y="214"/>
                  </a:lnTo>
                  <a:lnTo>
                    <a:pt x="284" y="212"/>
                  </a:lnTo>
                  <a:lnTo>
                    <a:pt x="286" y="214"/>
                  </a:lnTo>
                  <a:lnTo>
                    <a:pt x="286" y="214"/>
                  </a:lnTo>
                  <a:lnTo>
                    <a:pt x="290" y="216"/>
                  </a:lnTo>
                  <a:lnTo>
                    <a:pt x="292" y="218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2" y="216"/>
                  </a:lnTo>
                  <a:lnTo>
                    <a:pt x="304" y="214"/>
                  </a:lnTo>
                  <a:lnTo>
                    <a:pt x="304" y="214"/>
                  </a:lnTo>
                  <a:lnTo>
                    <a:pt x="306" y="212"/>
                  </a:lnTo>
                  <a:lnTo>
                    <a:pt x="306" y="208"/>
                  </a:lnTo>
                  <a:lnTo>
                    <a:pt x="306" y="208"/>
                  </a:lnTo>
                  <a:lnTo>
                    <a:pt x="308" y="204"/>
                  </a:lnTo>
                  <a:lnTo>
                    <a:pt x="304" y="198"/>
                  </a:lnTo>
                  <a:lnTo>
                    <a:pt x="304" y="198"/>
                  </a:lnTo>
                  <a:lnTo>
                    <a:pt x="302" y="196"/>
                  </a:lnTo>
                  <a:lnTo>
                    <a:pt x="302" y="190"/>
                  </a:lnTo>
                  <a:lnTo>
                    <a:pt x="304" y="184"/>
                  </a:lnTo>
                  <a:lnTo>
                    <a:pt x="304" y="184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80"/>
                  </a:lnTo>
                  <a:lnTo>
                    <a:pt x="310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20" y="178"/>
                  </a:lnTo>
                  <a:lnTo>
                    <a:pt x="322" y="176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28" y="164"/>
                  </a:lnTo>
                  <a:lnTo>
                    <a:pt x="332" y="158"/>
                  </a:lnTo>
                  <a:lnTo>
                    <a:pt x="332" y="158"/>
                  </a:lnTo>
                  <a:lnTo>
                    <a:pt x="332" y="154"/>
                  </a:lnTo>
                  <a:lnTo>
                    <a:pt x="328" y="152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34" y="140"/>
                  </a:lnTo>
                  <a:lnTo>
                    <a:pt x="348" y="138"/>
                  </a:lnTo>
                  <a:lnTo>
                    <a:pt x="348" y="138"/>
                  </a:lnTo>
                  <a:lnTo>
                    <a:pt x="354" y="136"/>
                  </a:lnTo>
                  <a:lnTo>
                    <a:pt x="360" y="130"/>
                  </a:lnTo>
                  <a:lnTo>
                    <a:pt x="368" y="120"/>
                  </a:lnTo>
                  <a:lnTo>
                    <a:pt x="368" y="120"/>
                  </a:lnTo>
                  <a:lnTo>
                    <a:pt x="372" y="116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388" y="112"/>
                  </a:lnTo>
                  <a:lnTo>
                    <a:pt x="388" y="112"/>
                  </a:lnTo>
                  <a:lnTo>
                    <a:pt x="390" y="108"/>
                  </a:lnTo>
                  <a:lnTo>
                    <a:pt x="392" y="108"/>
                  </a:lnTo>
                  <a:lnTo>
                    <a:pt x="392" y="106"/>
                  </a:lnTo>
                  <a:lnTo>
                    <a:pt x="392" y="106"/>
                  </a:lnTo>
                  <a:lnTo>
                    <a:pt x="400" y="108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14" y="112"/>
                  </a:lnTo>
                  <a:lnTo>
                    <a:pt x="414" y="112"/>
                  </a:lnTo>
                  <a:lnTo>
                    <a:pt x="418" y="112"/>
                  </a:lnTo>
                  <a:lnTo>
                    <a:pt x="420" y="116"/>
                  </a:lnTo>
                  <a:lnTo>
                    <a:pt x="420" y="116"/>
                  </a:lnTo>
                  <a:lnTo>
                    <a:pt x="430" y="110"/>
                  </a:lnTo>
                  <a:lnTo>
                    <a:pt x="440" y="104"/>
                  </a:lnTo>
                  <a:lnTo>
                    <a:pt x="450" y="96"/>
                  </a:lnTo>
                  <a:lnTo>
                    <a:pt x="460" y="90"/>
                  </a:lnTo>
                  <a:lnTo>
                    <a:pt x="460" y="90"/>
                  </a:lnTo>
                  <a:lnTo>
                    <a:pt x="462" y="88"/>
                  </a:lnTo>
                  <a:lnTo>
                    <a:pt x="462" y="86"/>
                  </a:lnTo>
                  <a:lnTo>
                    <a:pt x="462" y="84"/>
                  </a:lnTo>
                  <a:lnTo>
                    <a:pt x="464" y="82"/>
                  </a:lnTo>
                  <a:lnTo>
                    <a:pt x="464" y="82"/>
                  </a:lnTo>
                  <a:lnTo>
                    <a:pt x="468" y="78"/>
                  </a:lnTo>
                  <a:lnTo>
                    <a:pt x="470" y="74"/>
                  </a:lnTo>
                  <a:lnTo>
                    <a:pt x="470" y="70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78" y="6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90" y="48"/>
                  </a:lnTo>
                  <a:lnTo>
                    <a:pt x="490" y="44"/>
                  </a:lnTo>
                  <a:lnTo>
                    <a:pt x="488" y="32"/>
                  </a:lnTo>
                  <a:lnTo>
                    <a:pt x="488" y="32"/>
                  </a:lnTo>
                  <a:lnTo>
                    <a:pt x="486" y="24"/>
                  </a:lnTo>
                  <a:lnTo>
                    <a:pt x="486" y="20"/>
                  </a:lnTo>
                  <a:lnTo>
                    <a:pt x="486" y="16"/>
                  </a:lnTo>
                  <a:lnTo>
                    <a:pt x="486" y="16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2" y="12"/>
                  </a:lnTo>
                  <a:lnTo>
                    <a:pt x="494" y="8"/>
                  </a:lnTo>
                  <a:lnTo>
                    <a:pt x="494" y="8"/>
                  </a:lnTo>
                  <a:lnTo>
                    <a:pt x="496" y="8"/>
                  </a:lnTo>
                  <a:lnTo>
                    <a:pt x="496" y="8"/>
                  </a:lnTo>
                  <a:lnTo>
                    <a:pt x="496" y="4"/>
                  </a:lnTo>
                  <a:lnTo>
                    <a:pt x="500" y="2"/>
                  </a:lnTo>
                  <a:lnTo>
                    <a:pt x="506" y="2"/>
                  </a:lnTo>
                  <a:lnTo>
                    <a:pt x="506" y="2"/>
                  </a:lnTo>
                  <a:lnTo>
                    <a:pt x="510" y="2"/>
                  </a:lnTo>
                  <a:lnTo>
                    <a:pt x="510" y="2"/>
                  </a:lnTo>
                  <a:lnTo>
                    <a:pt x="514" y="0"/>
                  </a:lnTo>
                  <a:lnTo>
                    <a:pt x="518" y="0"/>
                  </a:lnTo>
                  <a:lnTo>
                    <a:pt x="51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916"/>
            <p:cNvSpPr>
              <a:spLocks/>
            </p:cNvSpPr>
            <p:nvPr/>
          </p:nvSpPr>
          <p:spPr bwMode="auto">
            <a:xfrm>
              <a:off x="5496847" y="8343249"/>
              <a:ext cx="54605" cy="22751"/>
            </a:xfrm>
            <a:custGeom>
              <a:avLst/>
              <a:gdLst>
                <a:gd name="T0" fmla="*/ 0 w 24"/>
                <a:gd name="T1" fmla="*/ 2 h 10"/>
                <a:gd name="T2" fmla="*/ 0 w 24"/>
                <a:gd name="T3" fmla="*/ 2 h 10"/>
                <a:gd name="T4" fmla="*/ 8 w 24"/>
                <a:gd name="T5" fmla="*/ 8 h 10"/>
                <a:gd name="T6" fmla="*/ 12 w 24"/>
                <a:gd name="T7" fmla="*/ 10 h 10"/>
                <a:gd name="T8" fmla="*/ 14 w 24"/>
                <a:gd name="T9" fmla="*/ 10 h 10"/>
                <a:gd name="T10" fmla="*/ 16 w 24"/>
                <a:gd name="T11" fmla="*/ 8 h 10"/>
                <a:gd name="T12" fmla="*/ 16 w 24"/>
                <a:gd name="T13" fmla="*/ 8 h 10"/>
                <a:gd name="T14" fmla="*/ 16 w 24"/>
                <a:gd name="T15" fmla="*/ 10 h 10"/>
                <a:gd name="T16" fmla="*/ 18 w 24"/>
                <a:gd name="T17" fmla="*/ 10 h 10"/>
                <a:gd name="T18" fmla="*/ 24 w 24"/>
                <a:gd name="T19" fmla="*/ 6 h 10"/>
                <a:gd name="T20" fmla="*/ 24 w 24"/>
                <a:gd name="T21" fmla="*/ 6 h 10"/>
                <a:gd name="T22" fmla="*/ 20 w 24"/>
                <a:gd name="T23" fmla="*/ 8 h 10"/>
                <a:gd name="T24" fmla="*/ 20 w 24"/>
                <a:gd name="T25" fmla="*/ 8 h 10"/>
                <a:gd name="T26" fmla="*/ 20 w 24"/>
                <a:gd name="T27" fmla="*/ 6 h 10"/>
                <a:gd name="T28" fmla="*/ 22 w 24"/>
                <a:gd name="T29" fmla="*/ 6 h 10"/>
                <a:gd name="T30" fmla="*/ 22 w 24"/>
                <a:gd name="T31" fmla="*/ 6 h 10"/>
                <a:gd name="T32" fmla="*/ 12 w 24"/>
                <a:gd name="T33" fmla="*/ 4 h 10"/>
                <a:gd name="T34" fmla="*/ 0 w 24"/>
                <a:gd name="T35" fmla="*/ 0 h 10"/>
                <a:gd name="T36" fmla="*/ 0 w 24"/>
                <a:gd name="T37" fmla="*/ 0 h 10"/>
                <a:gd name="T38" fmla="*/ 0 w 24"/>
                <a:gd name="T3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0">
                  <a:moveTo>
                    <a:pt x="0" y="2"/>
                  </a:moveTo>
                  <a:lnTo>
                    <a:pt x="0" y="2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41"/>
            <p:cNvSpPr>
              <a:spLocks/>
            </p:cNvSpPr>
            <p:nvPr/>
          </p:nvSpPr>
          <p:spPr bwMode="auto">
            <a:xfrm>
              <a:off x="2434448" y="5931552"/>
              <a:ext cx="1497072" cy="1055686"/>
            </a:xfrm>
            <a:custGeom>
              <a:avLst/>
              <a:gdLst>
                <a:gd name="T0" fmla="*/ 520 w 658"/>
                <a:gd name="T1" fmla="*/ 20 h 464"/>
                <a:gd name="T2" fmla="*/ 538 w 658"/>
                <a:gd name="T3" fmla="*/ 28 h 464"/>
                <a:gd name="T4" fmla="*/ 554 w 658"/>
                <a:gd name="T5" fmla="*/ 26 h 464"/>
                <a:gd name="T6" fmla="*/ 576 w 658"/>
                <a:gd name="T7" fmla="*/ 38 h 464"/>
                <a:gd name="T8" fmla="*/ 576 w 658"/>
                <a:gd name="T9" fmla="*/ 46 h 464"/>
                <a:gd name="T10" fmla="*/ 594 w 658"/>
                <a:gd name="T11" fmla="*/ 74 h 464"/>
                <a:gd name="T12" fmla="*/ 612 w 658"/>
                <a:gd name="T13" fmla="*/ 80 h 464"/>
                <a:gd name="T14" fmla="*/ 624 w 658"/>
                <a:gd name="T15" fmla="*/ 82 h 464"/>
                <a:gd name="T16" fmla="*/ 640 w 658"/>
                <a:gd name="T17" fmla="*/ 70 h 464"/>
                <a:gd name="T18" fmla="*/ 650 w 658"/>
                <a:gd name="T19" fmla="*/ 84 h 464"/>
                <a:gd name="T20" fmla="*/ 646 w 658"/>
                <a:gd name="T21" fmla="*/ 110 h 464"/>
                <a:gd name="T22" fmla="*/ 616 w 658"/>
                <a:gd name="T23" fmla="*/ 116 h 464"/>
                <a:gd name="T24" fmla="*/ 604 w 658"/>
                <a:gd name="T25" fmla="*/ 146 h 464"/>
                <a:gd name="T26" fmla="*/ 580 w 658"/>
                <a:gd name="T27" fmla="*/ 160 h 464"/>
                <a:gd name="T28" fmla="*/ 584 w 658"/>
                <a:gd name="T29" fmla="*/ 184 h 464"/>
                <a:gd name="T30" fmla="*/ 574 w 658"/>
                <a:gd name="T31" fmla="*/ 212 h 464"/>
                <a:gd name="T32" fmla="*/ 558 w 658"/>
                <a:gd name="T33" fmla="*/ 224 h 464"/>
                <a:gd name="T34" fmla="*/ 532 w 658"/>
                <a:gd name="T35" fmla="*/ 250 h 464"/>
                <a:gd name="T36" fmla="*/ 534 w 658"/>
                <a:gd name="T37" fmla="*/ 278 h 464"/>
                <a:gd name="T38" fmla="*/ 526 w 658"/>
                <a:gd name="T39" fmla="*/ 302 h 464"/>
                <a:gd name="T40" fmla="*/ 486 w 658"/>
                <a:gd name="T41" fmla="*/ 322 h 464"/>
                <a:gd name="T42" fmla="*/ 498 w 658"/>
                <a:gd name="T43" fmla="*/ 356 h 464"/>
                <a:gd name="T44" fmla="*/ 478 w 658"/>
                <a:gd name="T45" fmla="*/ 358 h 464"/>
                <a:gd name="T46" fmla="*/ 454 w 658"/>
                <a:gd name="T47" fmla="*/ 378 h 464"/>
                <a:gd name="T48" fmla="*/ 400 w 658"/>
                <a:gd name="T49" fmla="*/ 386 h 464"/>
                <a:gd name="T50" fmla="*/ 352 w 658"/>
                <a:gd name="T51" fmla="*/ 418 h 464"/>
                <a:gd name="T52" fmla="*/ 302 w 658"/>
                <a:gd name="T53" fmla="*/ 434 h 464"/>
                <a:gd name="T54" fmla="*/ 256 w 658"/>
                <a:gd name="T55" fmla="*/ 460 h 464"/>
                <a:gd name="T56" fmla="*/ 236 w 658"/>
                <a:gd name="T57" fmla="*/ 452 h 464"/>
                <a:gd name="T58" fmla="*/ 224 w 658"/>
                <a:gd name="T59" fmla="*/ 418 h 464"/>
                <a:gd name="T60" fmla="*/ 180 w 658"/>
                <a:gd name="T61" fmla="*/ 394 h 464"/>
                <a:gd name="T62" fmla="*/ 158 w 658"/>
                <a:gd name="T63" fmla="*/ 388 h 464"/>
                <a:gd name="T64" fmla="*/ 140 w 658"/>
                <a:gd name="T65" fmla="*/ 390 h 464"/>
                <a:gd name="T66" fmla="*/ 98 w 658"/>
                <a:gd name="T67" fmla="*/ 366 h 464"/>
                <a:gd name="T68" fmla="*/ 66 w 658"/>
                <a:gd name="T69" fmla="*/ 378 h 464"/>
                <a:gd name="T70" fmla="*/ 48 w 658"/>
                <a:gd name="T71" fmla="*/ 366 h 464"/>
                <a:gd name="T72" fmla="*/ 32 w 658"/>
                <a:gd name="T73" fmla="*/ 332 h 464"/>
                <a:gd name="T74" fmla="*/ 34 w 658"/>
                <a:gd name="T75" fmla="*/ 308 h 464"/>
                <a:gd name="T76" fmla="*/ 34 w 658"/>
                <a:gd name="T77" fmla="*/ 288 h 464"/>
                <a:gd name="T78" fmla="*/ 24 w 658"/>
                <a:gd name="T79" fmla="*/ 260 h 464"/>
                <a:gd name="T80" fmla="*/ 0 w 658"/>
                <a:gd name="T81" fmla="*/ 234 h 464"/>
                <a:gd name="T82" fmla="*/ 50 w 658"/>
                <a:gd name="T83" fmla="*/ 208 h 464"/>
                <a:gd name="T84" fmla="*/ 48 w 658"/>
                <a:gd name="T85" fmla="*/ 184 h 464"/>
                <a:gd name="T86" fmla="*/ 54 w 658"/>
                <a:gd name="T87" fmla="*/ 140 h 464"/>
                <a:gd name="T88" fmla="*/ 76 w 658"/>
                <a:gd name="T89" fmla="*/ 118 h 464"/>
                <a:gd name="T90" fmla="*/ 134 w 658"/>
                <a:gd name="T91" fmla="*/ 112 h 464"/>
                <a:gd name="T92" fmla="*/ 158 w 658"/>
                <a:gd name="T93" fmla="*/ 106 h 464"/>
                <a:gd name="T94" fmla="*/ 196 w 658"/>
                <a:gd name="T95" fmla="*/ 96 h 464"/>
                <a:gd name="T96" fmla="*/ 242 w 658"/>
                <a:gd name="T97" fmla="*/ 86 h 464"/>
                <a:gd name="T98" fmla="*/ 286 w 658"/>
                <a:gd name="T99" fmla="*/ 104 h 464"/>
                <a:gd name="T100" fmla="*/ 316 w 658"/>
                <a:gd name="T101" fmla="*/ 108 h 464"/>
                <a:gd name="T102" fmla="*/ 358 w 658"/>
                <a:gd name="T103" fmla="*/ 82 h 464"/>
                <a:gd name="T104" fmla="*/ 378 w 658"/>
                <a:gd name="T105" fmla="*/ 48 h 464"/>
                <a:gd name="T106" fmla="*/ 394 w 658"/>
                <a:gd name="T107" fmla="*/ 50 h 464"/>
                <a:gd name="T108" fmla="*/ 430 w 658"/>
                <a:gd name="T109" fmla="*/ 46 h 464"/>
                <a:gd name="T110" fmla="*/ 430 w 658"/>
                <a:gd name="T111" fmla="*/ 14 h 464"/>
                <a:gd name="T112" fmla="*/ 464 w 658"/>
                <a:gd name="T113" fmla="*/ 18 h 464"/>
                <a:gd name="T114" fmla="*/ 482 w 658"/>
                <a:gd name="T115" fmla="*/ 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8" h="464">
                  <a:moveTo>
                    <a:pt x="500" y="10"/>
                  </a:moveTo>
                  <a:lnTo>
                    <a:pt x="500" y="10"/>
                  </a:lnTo>
                  <a:lnTo>
                    <a:pt x="504" y="10"/>
                  </a:lnTo>
                  <a:lnTo>
                    <a:pt x="508" y="10"/>
                  </a:lnTo>
                  <a:lnTo>
                    <a:pt x="518" y="8"/>
                  </a:lnTo>
                  <a:lnTo>
                    <a:pt x="518" y="8"/>
                  </a:lnTo>
                  <a:lnTo>
                    <a:pt x="520" y="10"/>
                  </a:lnTo>
                  <a:lnTo>
                    <a:pt x="522" y="12"/>
                  </a:lnTo>
                  <a:lnTo>
                    <a:pt x="520" y="16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4" y="22"/>
                  </a:lnTo>
                  <a:lnTo>
                    <a:pt x="524" y="22"/>
                  </a:lnTo>
                  <a:lnTo>
                    <a:pt x="532" y="20"/>
                  </a:lnTo>
                  <a:lnTo>
                    <a:pt x="532" y="20"/>
                  </a:lnTo>
                  <a:lnTo>
                    <a:pt x="536" y="20"/>
                  </a:lnTo>
                  <a:lnTo>
                    <a:pt x="538" y="22"/>
                  </a:lnTo>
                  <a:lnTo>
                    <a:pt x="538" y="26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4" y="30"/>
                  </a:lnTo>
                  <a:lnTo>
                    <a:pt x="534" y="32"/>
                  </a:lnTo>
                  <a:lnTo>
                    <a:pt x="534" y="32"/>
                  </a:lnTo>
                  <a:lnTo>
                    <a:pt x="534" y="32"/>
                  </a:lnTo>
                  <a:lnTo>
                    <a:pt x="538" y="34"/>
                  </a:lnTo>
                  <a:lnTo>
                    <a:pt x="542" y="34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52" y="28"/>
                  </a:lnTo>
                  <a:lnTo>
                    <a:pt x="554" y="26"/>
                  </a:lnTo>
                  <a:lnTo>
                    <a:pt x="558" y="28"/>
                  </a:lnTo>
                  <a:lnTo>
                    <a:pt x="558" y="28"/>
                  </a:lnTo>
                  <a:lnTo>
                    <a:pt x="560" y="30"/>
                  </a:lnTo>
                  <a:lnTo>
                    <a:pt x="560" y="34"/>
                  </a:lnTo>
                  <a:lnTo>
                    <a:pt x="560" y="36"/>
                  </a:lnTo>
                  <a:lnTo>
                    <a:pt x="560" y="38"/>
                  </a:lnTo>
                  <a:lnTo>
                    <a:pt x="560" y="38"/>
                  </a:lnTo>
                  <a:lnTo>
                    <a:pt x="570" y="36"/>
                  </a:lnTo>
                  <a:lnTo>
                    <a:pt x="574" y="36"/>
                  </a:lnTo>
                  <a:lnTo>
                    <a:pt x="576" y="38"/>
                  </a:lnTo>
                  <a:lnTo>
                    <a:pt x="576" y="38"/>
                  </a:lnTo>
                  <a:lnTo>
                    <a:pt x="576" y="38"/>
                  </a:lnTo>
                  <a:lnTo>
                    <a:pt x="572" y="42"/>
                  </a:lnTo>
                  <a:lnTo>
                    <a:pt x="568" y="46"/>
                  </a:lnTo>
                  <a:lnTo>
                    <a:pt x="568" y="46"/>
                  </a:lnTo>
                  <a:lnTo>
                    <a:pt x="570" y="46"/>
                  </a:lnTo>
                  <a:lnTo>
                    <a:pt x="572" y="46"/>
                  </a:lnTo>
                  <a:lnTo>
                    <a:pt x="576" y="46"/>
                  </a:lnTo>
                  <a:lnTo>
                    <a:pt x="576" y="46"/>
                  </a:lnTo>
                  <a:lnTo>
                    <a:pt x="576" y="46"/>
                  </a:lnTo>
                  <a:lnTo>
                    <a:pt x="576" y="52"/>
                  </a:lnTo>
                  <a:lnTo>
                    <a:pt x="576" y="56"/>
                  </a:lnTo>
                  <a:lnTo>
                    <a:pt x="576" y="56"/>
                  </a:lnTo>
                  <a:lnTo>
                    <a:pt x="580" y="62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90" y="70"/>
                  </a:lnTo>
                  <a:lnTo>
                    <a:pt x="592" y="70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6" y="80"/>
                  </a:lnTo>
                  <a:lnTo>
                    <a:pt x="600" y="86"/>
                  </a:lnTo>
                  <a:lnTo>
                    <a:pt x="600" y="86"/>
                  </a:lnTo>
                  <a:lnTo>
                    <a:pt x="606" y="88"/>
                  </a:lnTo>
                  <a:lnTo>
                    <a:pt x="614" y="90"/>
                  </a:lnTo>
                  <a:lnTo>
                    <a:pt x="618" y="88"/>
                  </a:lnTo>
                  <a:lnTo>
                    <a:pt x="618" y="86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12" y="80"/>
                  </a:lnTo>
                  <a:lnTo>
                    <a:pt x="612" y="74"/>
                  </a:lnTo>
                  <a:lnTo>
                    <a:pt x="612" y="74"/>
                  </a:lnTo>
                  <a:lnTo>
                    <a:pt x="614" y="72"/>
                  </a:lnTo>
                  <a:lnTo>
                    <a:pt x="616" y="70"/>
                  </a:lnTo>
                  <a:lnTo>
                    <a:pt x="622" y="70"/>
                  </a:lnTo>
                  <a:lnTo>
                    <a:pt x="622" y="70"/>
                  </a:lnTo>
                  <a:lnTo>
                    <a:pt x="626" y="72"/>
                  </a:lnTo>
                  <a:lnTo>
                    <a:pt x="626" y="76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4" y="82"/>
                  </a:lnTo>
                  <a:lnTo>
                    <a:pt x="626" y="84"/>
                  </a:lnTo>
                  <a:lnTo>
                    <a:pt x="628" y="82"/>
                  </a:lnTo>
                  <a:lnTo>
                    <a:pt x="630" y="78"/>
                  </a:lnTo>
                  <a:lnTo>
                    <a:pt x="630" y="78"/>
                  </a:lnTo>
                  <a:lnTo>
                    <a:pt x="634" y="72"/>
                  </a:lnTo>
                  <a:lnTo>
                    <a:pt x="638" y="70"/>
                  </a:lnTo>
                  <a:lnTo>
                    <a:pt x="640" y="70"/>
                  </a:lnTo>
                  <a:lnTo>
                    <a:pt x="640" y="70"/>
                  </a:lnTo>
                  <a:lnTo>
                    <a:pt x="640" y="70"/>
                  </a:lnTo>
                  <a:lnTo>
                    <a:pt x="642" y="72"/>
                  </a:lnTo>
                  <a:lnTo>
                    <a:pt x="640" y="74"/>
                  </a:lnTo>
                  <a:lnTo>
                    <a:pt x="638" y="78"/>
                  </a:lnTo>
                  <a:lnTo>
                    <a:pt x="636" y="82"/>
                  </a:lnTo>
                  <a:lnTo>
                    <a:pt x="636" y="84"/>
                  </a:lnTo>
                  <a:lnTo>
                    <a:pt x="640" y="84"/>
                  </a:lnTo>
                  <a:lnTo>
                    <a:pt x="640" y="84"/>
                  </a:lnTo>
                  <a:lnTo>
                    <a:pt x="644" y="84"/>
                  </a:lnTo>
                  <a:lnTo>
                    <a:pt x="650" y="84"/>
                  </a:lnTo>
                  <a:lnTo>
                    <a:pt x="650" y="84"/>
                  </a:lnTo>
                  <a:lnTo>
                    <a:pt x="652" y="86"/>
                  </a:lnTo>
                  <a:lnTo>
                    <a:pt x="654" y="88"/>
                  </a:lnTo>
                  <a:lnTo>
                    <a:pt x="656" y="94"/>
                  </a:lnTo>
                  <a:lnTo>
                    <a:pt x="656" y="94"/>
                  </a:lnTo>
                  <a:lnTo>
                    <a:pt x="658" y="100"/>
                  </a:lnTo>
                  <a:lnTo>
                    <a:pt x="654" y="108"/>
                  </a:lnTo>
                  <a:lnTo>
                    <a:pt x="650" y="112"/>
                  </a:lnTo>
                  <a:lnTo>
                    <a:pt x="648" y="112"/>
                  </a:lnTo>
                  <a:lnTo>
                    <a:pt x="646" y="110"/>
                  </a:lnTo>
                  <a:lnTo>
                    <a:pt x="646" y="110"/>
                  </a:lnTo>
                  <a:lnTo>
                    <a:pt x="646" y="114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36" y="118"/>
                  </a:lnTo>
                  <a:lnTo>
                    <a:pt x="632" y="118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26" y="114"/>
                  </a:lnTo>
                  <a:lnTo>
                    <a:pt x="622" y="114"/>
                  </a:lnTo>
                  <a:lnTo>
                    <a:pt x="616" y="116"/>
                  </a:lnTo>
                  <a:lnTo>
                    <a:pt x="604" y="120"/>
                  </a:lnTo>
                  <a:lnTo>
                    <a:pt x="604" y="120"/>
                  </a:lnTo>
                  <a:lnTo>
                    <a:pt x="602" y="124"/>
                  </a:lnTo>
                  <a:lnTo>
                    <a:pt x="598" y="128"/>
                  </a:lnTo>
                  <a:lnTo>
                    <a:pt x="598" y="134"/>
                  </a:lnTo>
                  <a:lnTo>
                    <a:pt x="598" y="138"/>
                  </a:lnTo>
                  <a:lnTo>
                    <a:pt x="598" y="138"/>
                  </a:lnTo>
                  <a:lnTo>
                    <a:pt x="602" y="142"/>
                  </a:lnTo>
                  <a:lnTo>
                    <a:pt x="602" y="144"/>
                  </a:lnTo>
                  <a:lnTo>
                    <a:pt x="604" y="146"/>
                  </a:lnTo>
                  <a:lnTo>
                    <a:pt x="604" y="146"/>
                  </a:lnTo>
                  <a:lnTo>
                    <a:pt x="600" y="150"/>
                  </a:lnTo>
                  <a:lnTo>
                    <a:pt x="594" y="148"/>
                  </a:lnTo>
                  <a:lnTo>
                    <a:pt x="594" y="148"/>
                  </a:lnTo>
                  <a:lnTo>
                    <a:pt x="592" y="148"/>
                  </a:lnTo>
                  <a:lnTo>
                    <a:pt x="588" y="150"/>
                  </a:lnTo>
                  <a:lnTo>
                    <a:pt x="584" y="154"/>
                  </a:lnTo>
                  <a:lnTo>
                    <a:pt x="582" y="156"/>
                  </a:lnTo>
                  <a:lnTo>
                    <a:pt x="582" y="156"/>
                  </a:lnTo>
                  <a:lnTo>
                    <a:pt x="580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2" y="166"/>
                  </a:lnTo>
                  <a:lnTo>
                    <a:pt x="582" y="166"/>
                  </a:lnTo>
                  <a:lnTo>
                    <a:pt x="584" y="170"/>
                  </a:lnTo>
                  <a:lnTo>
                    <a:pt x="588" y="174"/>
                  </a:lnTo>
                  <a:lnTo>
                    <a:pt x="588" y="174"/>
                  </a:lnTo>
                  <a:lnTo>
                    <a:pt x="590" y="176"/>
                  </a:lnTo>
                  <a:lnTo>
                    <a:pt x="588" y="180"/>
                  </a:lnTo>
                  <a:lnTo>
                    <a:pt x="584" y="184"/>
                  </a:lnTo>
                  <a:lnTo>
                    <a:pt x="582" y="188"/>
                  </a:lnTo>
                  <a:lnTo>
                    <a:pt x="582" y="188"/>
                  </a:lnTo>
                  <a:lnTo>
                    <a:pt x="582" y="196"/>
                  </a:lnTo>
                  <a:lnTo>
                    <a:pt x="580" y="204"/>
                  </a:lnTo>
                  <a:lnTo>
                    <a:pt x="580" y="204"/>
                  </a:lnTo>
                  <a:lnTo>
                    <a:pt x="576" y="208"/>
                  </a:lnTo>
                  <a:lnTo>
                    <a:pt x="576" y="208"/>
                  </a:lnTo>
                  <a:lnTo>
                    <a:pt x="576" y="210"/>
                  </a:lnTo>
                  <a:lnTo>
                    <a:pt x="576" y="210"/>
                  </a:lnTo>
                  <a:lnTo>
                    <a:pt x="574" y="212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4" y="222"/>
                  </a:lnTo>
                  <a:lnTo>
                    <a:pt x="572" y="224"/>
                  </a:lnTo>
                  <a:lnTo>
                    <a:pt x="568" y="226"/>
                  </a:lnTo>
                  <a:lnTo>
                    <a:pt x="568" y="226"/>
                  </a:lnTo>
                  <a:lnTo>
                    <a:pt x="566" y="224"/>
                  </a:lnTo>
                  <a:lnTo>
                    <a:pt x="564" y="224"/>
                  </a:lnTo>
                  <a:lnTo>
                    <a:pt x="560" y="222"/>
                  </a:lnTo>
                  <a:lnTo>
                    <a:pt x="558" y="224"/>
                  </a:lnTo>
                  <a:lnTo>
                    <a:pt x="558" y="224"/>
                  </a:lnTo>
                  <a:lnTo>
                    <a:pt x="554" y="228"/>
                  </a:lnTo>
                  <a:lnTo>
                    <a:pt x="554" y="232"/>
                  </a:lnTo>
                  <a:lnTo>
                    <a:pt x="554" y="236"/>
                  </a:lnTo>
                  <a:lnTo>
                    <a:pt x="556" y="240"/>
                  </a:lnTo>
                  <a:lnTo>
                    <a:pt x="556" y="240"/>
                  </a:lnTo>
                  <a:lnTo>
                    <a:pt x="542" y="244"/>
                  </a:lnTo>
                  <a:lnTo>
                    <a:pt x="534" y="246"/>
                  </a:lnTo>
                  <a:lnTo>
                    <a:pt x="532" y="248"/>
                  </a:lnTo>
                  <a:lnTo>
                    <a:pt x="532" y="250"/>
                  </a:lnTo>
                  <a:lnTo>
                    <a:pt x="532" y="250"/>
                  </a:lnTo>
                  <a:lnTo>
                    <a:pt x="534" y="260"/>
                  </a:lnTo>
                  <a:lnTo>
                    <a:pt x="534" y="260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6" y="276"/>
                  </a:lnTo>
                  <a:lnTo>
                    <a:pt x="536" y="276"/>
                  </a:lnTo>
                  <a:lnTo>
                    <a:pt x="534" y="278"/>
                  </a:lnTo>
                  <a:lnTo>
                    <a:pt x="532" y="280"/>
                  </a:lnTo>
                  <a:lnTo>
                    <a:pt x="532" y="288"/>
                  </a:lnTo>
                  <a:lnTo>
                    <a:pt x="532" y="292"/>
                  </a:lnTo>
                  <a:lnTo>
                    <a:pt x="530" y="294"/>
                  </a:lnTo>
                  <a:lnTo>
                    <a:pt x="526" y="294"/>
                  </a:lnTo>
                  <a:lnTo>
                    <a:pt x="526" y="294"/>
                  </a:lnTo>
                  <a:lnTo>
                    <a:pt x="528" y="298"/>
                  </a:lnTo>
                  <a:lnTo>
                    <a:pt x="528" y="302"/>
                  </a:lnTo>
                  <a:lnTo>
                    <a:pt x="526" y="302"/>
                  </a:lnTo>
                  <a:lnTo>
                    <a:pt x="526" y="302"/>
                  </a:lnTo>
                  <a:lnTo>
                    <a:pt x="528" y="304"/>
                  </a:lnTo>
                  <a:lnTo>
                    <a:pt x="528" y="306"/>
                  </a:lnTo>
                  <a:lnTo>
                    <a:pt x="524" y="312"/>
                  </a:lnTo>
                  <a:lnTo>
                    <a:pt x="514" y="318"/>
                  </a:lnTo>
                  <a:lnTo>
                    <a:pt x="514" y="318"/>
                  </a:lnTo>
                  <a:lnTo>
                    <a:pt x="508" y="320"/>
                  </a:lnTo>
                  <a:lnTo>
                    <a:pt x="500" y="320"/>
                  </a:lnTo>
                  <a:lnTo>
                    <a:pt x="494" y="320"/>
                  </a:lnTo>
                  <a:lnTo>
                    <a:pt x="486" y="322"/>
                  </a:lnTo>
                  <a:lnTo>
                    <a:pt x="486" y="322"/>
                  </a:lnTo>
                  <a:lnTo>
                    <a:pt x="488" y="328"/>
                  </a:lnTo>
                  <a:lnTo>
                    <a:pt x="488" y="330"/>
                  </a:lnTo>
                  <a:lnTo>
                    <a:pt x="486" y="332"/>
                  </a:lnTo>
                  <a:lnTo>
                    <a:pt x="486" y="332"/>
                  </a:lnTo>
                  <a:lnTo>
                    <a:pt x="492" y="336"/>
                  </a:lnTo>
                  <a:lnTo>
                    <a:pt x="496" y="342"/>
                  </a:lnTo>
                  <a:lnTo>
                    <a:pt x="500" y="346"/>
                  </a:lnTo>
                  <a:lnTo>
                    <a:pt x="502" y="352"/>
                  </a:lnTo>
                  <a:lnTo>
                    <a:pt x="502" y="352"/>
                  </a:lnTo>
                  <a:lnTo>
                    <a:pt x="498" y="356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0" y="358"/>
                  </a:lnTo>
                  <a:lnTo>
                    <a:pt x="490" y="356"/>
                  </a:lnTo>
                  <a:lnTo>
                    <a:pt x="486" y="354"/>
                  </a:lnTo>
                  <a:lnTo>
                    <a:pt x="486" y="354"/>
                  </a:lnTo>
                  <a:lnTo>
                    <a:pt x="484" y="356"/>
                  </a:lnTo>
                  <a:lnTo>
                    <a:pt x="482" y="360"/>
                  </a:lnTo>
                  <a:lnTo>
                    <a:pt x="482" y="360"/>
                  </a:lnTo>
                  <a:lnTo>
                    <a:pt x="478" y="358"/>
                  </a:lnTo>
                  <a:lnTo>
                    <a:pt x="476" y="360"/>
                  </a:lnTo>
                  <a:lnTo>
                    <a:pt x="476" y="360"/>
                  </a:lnTo>
                  <a:lnTo>
                    <a:pt x="472" y="360"/>
                  </a:lnTo>
                  <a:lnTo>
                    <a:pt x="470" y="360"/>
                  </a:lnTo>
                  <a:lnTo>
                    <a:pt x="470" y="360"/>
                  </a:lnTo>
                  <a:lnTo>
                    <a:pt x="464" y="362"/>
                  </a:lnTo>
                  <a:lnTo>
                    <a:pt x="460" y="368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4" y="378"/>
                  </a:lnTo>
                  <a:lnTo>
                    <a:pt x="448" y="378"/>
                  </a:lnTo>
                  <a:lnTo>
                    <a:pt x="442" y="378"/>
                  </a:lnTo>
                  <a:lnTo>
                    <a:pt x="442" y="378"/>
                  </a:lnTo>
                  <a:lnTo>
                    <a:pt x="400" y="370"/>
                  </a:lnTo>
                  <a:lnTo>
                    <a:pt x="400" y="370"/>
                  </a:lnTo>
                  <a:lnTo>
                    <a:pt x="402" y="376"/>
                  </a:lnTo>
                  <a:lnTo>
                    <a:pt x="404" y="378"/>
                  </a:lnTo>
                  <a:lnTo>
                    <a:pt x="402" y="380"/>
                  </a:lnTo>
                  <a:lnTo>
                    <a:pt x="402" y="380"/>
                  </a:lnTo>
                  <a:lnTo>
                    <a:pt x="400" y="386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80" y="396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58" y="406"/>
                  </a:lnTo>
                  <a:lnTo>
                    <a:pt x="356" y="410"/>
                  </a:lnTo>
                  <a:lnTo>
                    <a:pt x="356" y="410"/>
                  </a:lnTo>
                  <a:lnTo>
                    <a:pt x="354" y="416"/>
                  </a:lnTo>
                  <a:lnTo>
                    <a:pt x="352" y="418"/>
                  </a:lnTo>
                  <a:lnTo>
                    <a:pt x="350" y="418"/>
                  </a:lnTo>
                  <a:lnTo>
                    <a:pt x="350" y="418"/>
                  </a:lnTo>
                  <a:lnTo>
                    <a:pt x="342" y="420"/>
                  </a:lnTo>
                  <a:lnTo>
                    <a:pt x="336" y="422"/>
                  </a:lnTo>
                  <a:lnTo>
                    <a:pt x="336" y="422"/>
                  </a:lnTo>
                  <a:lnTo>
                    <a:pt x="328" y="428"/>
                  </a:lnTo>
                  <a:lnTo>
                    <a:pt x="318" y="430"/>
                  </a:lnTo>
                  <a:lnTo>
                    <a:pt x="318" y="430"/>
                  </a:lnTo>
                  <a:lnTo>
                    <a:pt x="310" y="432"/>
                  </a:lnTo>
                  <a:lnTo>
                    <a:pt x="302" y="434"/>
                  </a:lnTo>
                  <a:lnTo>
                    <a:pt x="288" y="442"/>
                  </a:lnTo>
                  <a:lnTo>
                    <a:pt x="288" y="442"/>
                  </a:lnTo>
                  <a:lnTo>
                    <a:pt x="274" y="454"/>
                  </a:lnTo>
                  <a:lnTo>
                    <a:pt x="274" y="454"/>
                  </a:lnTo>
                  <a:lnTo>
                    <a:pt x="270" y="458"/>
                  </a:lnTo>
                  <a:lnTo>
                    <a:pt x="264" y="464"/>
                  </a:lnTo>
                  <a:lnTo>
                    <a:pt x="264" y="464"/>
                  </a:lnTo>
                  <a:lnTo>
                    <a:pt x="262" y="464"/>
                  </a:lnTo>
                  <a:lnTo>
                    <a:pt x="260" y="464"/>
                  </a:lnTo>
                  <a:lnTo>
                    <a:pt x="256" y="460"/>
                  </a:lnTo>
                  <a:lnTo>
                    <a:pt x="256" y="460"/>
                  </a:lnTo>
                  <a:lnTo>
                    <a:pt x="252" y="460"/>
                  </a:lnTo>
                  <a:lnTo>
                    <a:pt x="250" y="460"/>
                  </a:lnTo>
                  <a:lnTo>
                    <a:pt x="246" y="462"/>
                  </a:lnTo>
                  <a:lnTo>
                    <a:pt x="244" y="460"/>
                  </a:lnTo>
                  <a:lnTo>
                    <a:pt x="244" y="460"/>
                  </a:lnTo>
                  <a:lnTo>
                    <a:pt x="242" y="454"/>
                  </a:lnTo>
                  <a:lnTo>
                    <a:pt x="240" y="452"/>
                  </a:lnTo>
                  <a:lnTo>
                    <a:pt x="236" y="452"/>
                  </a:lnTo>
                  <a:lnTo>
                    <a:pt x="236" y="452"/>
                  </a:lnTo>
                  <a:lnTo>
                    <a:pt x="232" y="444"/>
                  </a:lnTo>
                  <a:lnTo>
                    <a:pt x="230" y="440"/>
                  </a:lnTo>
                  <a:lnTo>
                    <a:pt x="228" y="436"/>
                  </a:lnTo>
                  <a:lnTo>
                    <a:pt x="228" y="436"/>
                  </a:lnTo>
                  <a:lnTo>
                    <a:pt x="226" y="434"/>
                  </a:lnTo>
                  <a:lnTo>
                    <a:pt x="226" y="430"/>
                  </a:lnTo>
                  <a:lnTo>
                    <a:pt x="226" y="424"/>
                  </a:lnTo>
                  <a:lnTo>
                    <a:pt x="226" y="424"/>
                  </a:lnTo>
                  <a:lnTo>
                    <a:pt x="224" y="420"/>
                  </a:lnTo>
                  <a:lnTo>
                    <a:pt x="224" y="418"/>
                  </a:lnTo>
                  <a:lnTo>
                    <a:pt x="218" y="414"/>
                  </a:lnTo>
                  <a:lnTo>
                    <a:pt x="218" y="414"/>
                  </a:lnTo>
                  <a:lnTo>
                    <a:pt x="212" y="408"/>
                  </a:lnTo>
                  <a:lnTo>
                    <a:pt x="208" y="404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0" y="396"/>
                  </a:lnTo>
                  <a:lnTo>
                    <a:pt x="196" y="392"/>
                  </a:lnTo>
                  <a:lnTo>
                    <a:pt x="190" y="390"/>
                  </a:lnTo>
                  <a:lnTo>
                    <a:pt x="180" y="394"/>
                  </a:lnTo>
                  <a:lnTo>
                    <a:pt x="180" y="394"/>
                  </a:lnTo>
                  <a:lnTo>
                    <a:pt x="174" y="398"/>
                  </a:lnTo>
                  <a:lnTo>
                    <a:pt x="170" y="398"/>
                  </a:lnTo>
                  <a:lnTo>
                    <a:pt x="166" y="396"/>
                  </a:lnTo>
                  <a:lnTo>
                    <a:pt x="166" y="396"/>
                  </a:lnTo>
                  <a:lnTo>
                    <a:pt x="164" y="394"/>
                  </a:lnTo>
                  <a:lnTo>
                    <a:pt x="164" y="392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6"/>
                  </a:lnTo>
                  <a:lnTo>
                    <a:pt x="158" y="386"/>
                  </a:lnTo>
                  <a:lnTo>
                    <a:pt x="154" y="386"/>
                  </a:lnTo>
                  <a:lnTo>
                    <a:pt x="152" y="390"/>
                  </a:lnTo>
                  <a:lnTo>
                    <a:pt x="148" y="392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42" y="394"/>
                  </a:lnTo>
                  <a:lnTo>
                    <a:pt x="140" y="390"/>
                  </a:lnTo>
                  <a:lnTo>
                    <a:pt x="136" y="384"/>
                  </a:lnTo>
                  <a:lnTo>
                    <a:pt x="136" y="384"/>
                  </a:lnTo>
                  <a:lnTo>
                    <a:pt x="132" y="378"/>
                  </a:lnTo>
                  <a:lnTo>
                    <a:pt x="124" y="372"/>
                  </a:lnTo>
                  <a:lnTo>
                    <a:pt x="124" y="372"/>
                  </a:lnTo>
                  <a:lnTo>
                    <a:pt x="114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0" y="364"/>
                  </a:lnTo>
                  <a:lnTo>
                    <a:pt x="98" y="366"/>
                  </a:lnTo>
                  <a:lnTo>
                    <a:pt x="94" y="368"/>
                  </a:lnTo>
                  <a:lnTo>
                    <a:pt x="92" y="368"/>
                  </a:lnTo>
                  <a:lnTo>
                    <a:pt x="92" y="368"/>
                  </a:lnTo>
                  <a:lnTo>
                    <a:pt x="88" y="368"/>
                  </a:lnTo>
                  <a:lnTo>
                    <a:pt x="84" y="368"/>
                  </a:lnTo>
                  <a:lnTo>
                    <a:pt x="84" y="368"/>
                  </a:lnTo>
                  <a:lnTo>
                    <a:pt x="78" y="370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66" y="378"/>
                  </a:lnTo>
                  <a:lnTo>
                    <a:pt x="62" y="380"/>
                  </a:lnTo>
                  <a:lnTo>
                    <a:pt x="60" y="380"/>
                  </a:lnTo>
                  <a:lnTo>
                    <a:pt x="58" y="378"/>
                  </a:lnTo>
                  <a:lnTo>
                    <a:pt x="58" y="378"/>
                  </a:lnTo>
                  <a:lnTo>
                    <a:pt x="56" y="370"/>
                  </a:lnTo>
                  <a:lnTo>
                    <a:pt x="56" y="366"/>
                  </a:lnTo>
                  <a:lnTo>
                    <a:pt x="54" y="362"/>
                  </a:lnTo>
                  <a:lnTo>
                    <a:pt x="54" y="362"/>
                  </a:lnTo>
                  <a:lnTo>
                    <a:pt x="52" y="366"/>
                  </a:lnTo>
                  <a:lnTo>
                    <a:pt x="48" y="366"/>
                  </a:lnTo>
                  <a:lnTo>
                    <a:pt x="44" y="366"/>
                  </a:lnTo>
                  <a:lnTo>
                    <a:pt x="38" y="362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34" y="352"/>
                  </a:lnTo>
                  <a:lnTo>
                    <a:pt x="36" y="348"/>
                  </a:lnTo>
                  <a:lnTo>
                    <a:pt x="38" y="342"/>
                  </a:lnTo>
                  <a:lnTo>
                    <a:pt x="38" y="342"/>
                  </a:lnTo>
                  <a:lnTo>
                    <a:pt x="34" y="334"/>
                  </a:lnTo>
                  <a:lnTo>
                    <a:pt x="32" y="332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2" y="316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4"/>
                  </a:lnTo>
                  <a:lnTo>
                    <a:pt x="34" y="304"/>
                  </a:lnTo>
                  <a:lnTo>
                    <a:pt x="32" y="302"/>
                  </a:lnTo>
                  <a:lnTo>
                    <a:pt x="32" y="298"/>
                  </a:lnTo>
                  <a:lnTo>
                    <a:pt x="34" y="296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32" y="290"/>
                  </a:lnTo>
                  <a:lnTo>
                    <a:pt x="34" y="288"/>
                  </a:lnTo>
                  <a:lnTo>
                    <a:pt x="38" y="286"/>
                  </a:lnTo>
                  <a:lnTo>
                    <a:pt x="38" y="286"/>
                  </a:lnTo>
                  <a:lnTo>
                    <a:pt x="40" y="282"/>
                  </a:lnTo>
                  <a:lnTo>
                    <a:pt x="40" y="278"/>
                  </a:lnTo>
                  <a:lnTo>
                    <a:pt x="40" y="278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36" y="268"/>
                  </a:lnTo>
                  <a:lnTo>
                    <a:pt x="30" y="264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6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6" y="240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34"/>
                  </a:lnTo>
                  <a:lnTo>
                    <a:pt x="8" y="234"/>
                  </a:lnTo>
                  <a:lnTo>
                    <a:pt x="18" y="228"/>
                  </a:lnTo>
                  <a:lnTo>
                    <a:pt x="28" y="220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8" y="210"/>
                  </a:lnTo>
                  <a:lnTo>
                    <a:pt x="42" y="210"/>
                  </a:lnTo>
                  <a:lnTo>
                    <a:pt x="46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4" y="200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6" y="192"/>
                  </a:lnTo>
                  <a:lnTo>
                    <a:pt x="54" y="188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6" y="180"/>
                  </a:lnTo>
                  <a:lnTo>
                    <a:pt x="44" y="178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4" y="152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6" y="138"/>
                  </a:lnTo>
                  <a:lnTo>
                    <a:pt x="56" y="134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66" y="128"/>
                  </a:lnTo>
                  <a:lnTo>
                    <a:pt x="72" y="126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6" y="118"/>
                  </a:lnTo>
                  <a:lnTo>
                    <a:pt x="82" y="114"/>
                  </a:lnTo>
                  <a:lnTo>
                    <a:pt x="88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102" y="118"/>
                  </a:lnTo>
                  <a:lnTo>
                    <a:pt x="112" y="120"/>
                  </a:lnTo>
                  <a:lnTo>
                    <a:pt x="122" y="120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8" y="106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8" y="98"/>
                  </a:lnTo>
                  <a:lnTo>
                    <a:pt x="190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204" y="92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24" y="80"/>
                  </a:lnTo>
                  <a:lnTo>
                    <a:pt x="230" y="76"/>
                  </a:lnTo>
                  <a:lnTo>
                    <a:pt x="238" y="74"/>
                  </a:lnTo>
                  <a:lnTo>
                    <a:pt x="238" y="74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50" y="88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70" y="92"/>
                  </a:lnTo>
                  <a:lnTo>
                    <a:pt x="276" y="100"/>
                  </a:lnTo>
                  <a:lnTo>
                    <a:pt x="276" y="100"/>
                  </a:lnTo>
                  <a:lnTo>
                    <a:pt x="280" y="102"/>
                  </a:lnTo>
                  <a:lnTo>
                    <a:pt x="284" y="102"/>
                  </a:lnTo>
                  <a:lnTo>
                    <a:pt x="286" y="104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90" y="112"/>
                  </a:lnTo>
                  <a:lnTo>
                    <a:pt x="292" y="114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10" y="110"/>
                  </a:lnTo>
                  <a:lnTo>
                    <a:pt x="310" y="110"/>
                  </a:lnTo>
                  <a:lnTo>
                    <a:pt x="314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320" y="106"/>
                  </a:lnTo>
                  <a:lnTo>
                    <a:pt x="326" y="106"/>
                  </a:lnTo>
                  <a:lnTo>
                    <a:pt x="326" y="106"/>
                  </a:lnTo>
                  <a:lnTo>
                    <a:pt x="334" y="100"/>
                  </a:lnTo>
                  <a:lnTo>
                    <a:pt x="344" y="96"/>
                  </a:lnTo>
                  <a:lnTo>
                    <a:pt x="344" y="96"/>
                  </a:lnTo>
                  <a:lnTo>
                    <a:pt x="352" y="90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72" y="76"/>
                  </a:lnTo>
                  <a:lnTo>
                    <a:pt x="372" y="76"/>
                  </a:lnTo>
                  <a:lnTo>
                    <a:pt x="372" y="72"/>
                  </a:lnTo>
                  <a:lnTo>
                    <a:pt x="372" y="64"/>
                  </a:lnTo>
                  <a:lnTo>
                    <a:pt x="372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78" y="48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4" y="44"/>
                  </a:lnTo>
                  <a:lnTo>
                    <a:pt x="388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6" y="52"/>
                  </a:lnTo>
                  <a:lnTo>
                    <a:pt x="398" y="54"/>
                  </a:lnTo>
                  <a:lnTo>
                    <a:pt x="400" y="58"/>
                  </a:lnTo>
                  <a:lnTo>
                    <a:pt x="402" y="60"/>
                  </a:lnTo>
                  <a:lnTo>
                    <a:pt x="402" y="60"/>
                  </a:lnTo>
                  <a:lnTo>
                    <a:pt x="420" y="72"/>
                  </a:lnTo>
                  <a:lnTo>
                    <a:pt x="420" y="72"/>
                  </a:lnTo>
                  <a:lnTo>
                    <a:pt x="426" y="50"/>
                  </a:lnTo>
                  <a:lnTo>
                    <a:pt x="426" y="50"/>
                  </a:lnTo>
                  <a:lnTo>
                    <a:pt x="430" y="46"/>
                  </a:lnTo>
                  <a:lnTo>
                    <a:pt x="432" y="42"/>
                  </a:lnTo>
                  <a:lnTo>
                    <a:pt x="432" y="42"/>
                  </a:lnTo>
                  <a:lnTo>
                    <a:pt x="434" y="40"/>
                  </a:lnTo>
                  <a:lnTo>
                    <a:pt x="434" y="34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2"/>
                  </a:lnTo>
                  <a:lnTo>
                    <a:pt x="430" y="20"/>
                  </a:lnTo>
                  <a:lnTo>
                    <a:pt x="430" y="18"/>
                  </a:lnTo>
                  <a:lnTo>
                    <a:pt x="430" y="14"/>
                  </a:lnTo>
                  <a:lnTo>
                    <a:pt x="430" y="14"/>
                  </a:lnTo>
                  <a:lnTo>
                    <a:pt x="432" y="12"/>
                  </a:lnTo>
                  <a:lnTo>
                    <a:pt x="436" y="12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4" y="16"/>
                  </a:lnTo>
                  <a:lnTo>
                    <a:pt x="450" y="16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464" y="18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72" y="8"/>
                  </a:lnTo>
                  <a:lnTo>
                    <a:pt x="472" y="4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82" y="4"/>
                  </a:lnTo>
                  <a:lnTo>
                    <a:pt x="482" y="4"/>
                  </a:lnTo>
                  <a:lnTo>
                    <a:pt x="486" y="6"/>
                  </a:lnTo>
                  <a:lnTo>
                    <a:pt x="490" y="8"/>
                  </a:lnTo>
                  <a:lnTo>
                    <a:pt x="50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7"/>
            <p:cNvSpPr>
              <a:spLocks/>
            </p:cNvSpPr>
            <p:nvPr/>
          </p:nvSpPr>
          <p:spPr bwMode="auto">
            <a:xfrm>
              <a:off x="2097721" y="6746068"/>
              <a:ext cx="1255902" cy="1164895"/>
            </a:xfrm>
            <a:custGeom>
              <a:avLst/>
              <a:gdLst>
                <a:gd name="T0" fmla="*/ 206 w 552"/>
                <a:gd name="T1" fmla="*/ 16 h 512"/>
                <a:gd name="T2" fmla="*/ 238 w 552"/>
                <a:gd name="T3" fmla="*/ 10 h 512"/>
                <a:gd name="T4" fmla="*/ 266 w 552"/>
                <a:gd name="T5" fmla="*/ 12 h 512"/>
                <a:gd name="T6" fmla="*/ 296 w 552"/>
                <a:gd name="T7" fmla="*/ 36 h 512"/>
                <a:gd name="T8" fmla="*/ 314 w 552"/>
                <a:gd name="T9" fmla="*/ 36 h 512"/>
                <a:gd name="T10" fmla="*/ 350 w 552"/>
                <a:gd name="T11" fmla="*/ 40 h 512"/>
                <a:gd name="T12" fmla="*/ 374 w 552"/>
                <a:gd name="T13" fmla="*/ 72 h 512"/>
                <a:gd name="T14" fmla="*/ 390 w 552"/>
                <a:gd name="T15" fmla="*/ 96 h 512"/>
                <a:gd name="T16" fmla="*/ 408 w 552"/>
                <a:gd name="T17" fmla="*/ 106 h 512"/>
                <a:gd name="T18" fmla="*/ 428 w 552"/>
                <a:gd name="T19" fmla="*/ 126 h 512"/>
                <a:gd name="T20" fmla="*/ 450 w 552"/>
                <a:gd name="T21" fmla="*/ 152 h 512"/>
                <a:gd name="T22" fmla="*/ 482 w 552"/>
                <a:gd name="T23" fmla="*/ 170 h 512"/>
                <a:gd name="T24" fmla="*/ 512 w 552"/>
                <a:gd name="T25" fmla="*/ 198 h 512"/>
                <a:gd name="T26" fmla="*/ 534 w 552"/>
                <a:gd name="T27" fmla="*/ 232 h 512"/>
                <a:gd name="T28" fmla="*/ 518 w 552"/>
                <a:gd name="T29" fmla="*/ 260 h 512"/>
                <a:gd name="T30" fmla="*/ 518 w 552"/>
                <a:gd name="T31" fmla="*/ 284 h 512"/>
                <a:gd name="T32" fmla="*/ 536 w 552"/>
                <a:gd name="T33" fmla="*/ 304 h 512"/>
                <a:gd name="T34" fmla="*/ 550 w 552"/>
                <a:gd name="T35" fmla="*/ 328 h 512"/>
                <a:gd name="T36" fmla="*/ 546 w 552"/>
                <a:gd name="T37" fmla="*/ 354 h 512"/>
                <a:gd name="T38" fmla="*/ 508 w 552"/>
                <a:gd name="T39" fmla="*/ 380 h 512"/>
                <a:gd name="T40" fmla="*/ 496 w 552"/>
                <a:gd name="T41" fmla="*/ 378 h 512"/>
                <a:gd name="T42" fmla="*/ 468 w 552"/>
                <a:gd name="T43" fmla="*/ 386 h 512"/>
                <a:gd name="T44" fmla="*/ 444 w 552"/>
                <a:gd name="T45" fmla="*/ 384 h 512"/>
                <a:gd name="T46" fmla="*/ 444 w 552"/>
                <a:gd name="T47" fmla="*/ 406 h 512"/>
                <a:gd name="T48" fmla="*/ 436 w 552"/>
                <a:gd name="T49" fmla="*/ 416 h 512"/>
                <a:gd name="T50" fmla="*/ 442 w 552"/>
                <a:gd name="T51" fmla="*/ 444 h 512"/>
                <a:gd name="T52" fmla="*/ 432 w 552"/>
                <a:gd name="T53" fmla="*/ 460 h 512"/>
                <a:gd name="T54" fmla="*/ 418 w 552"/>
                <a:gd name="T55" fmla="*/ 486 h 512"/>
                <a:gd name="T56" fmla="*/ 400 w 552"/>
                <a:gd name="T57" fmla="*/ 488 h 512"/>
                <a:gd name="T58" fmla="*/ 364 w 552"/>
                <a:gd name="T59" fmla="*/ 496 h 512"/>
                <a:gd name="T60" fmla="*/ 356 w 552"/>
                <a:gd name="T61" fmla="*/ 478 h 512"/>
                <a:gd name="T62" fmla="*/ 336 w 552"/>
                <a:gd name="T63" fmla="*/ 442 h 512"/>
                <a:gd name="T64" fmla="*/ 324 w 552"/>
                <a:gd name="T65" fmla="*/ 422 h 512"/>
                <a:gd name="T66" fmla="*/ 308 w 552"/>
                <a:gd name="T67" fmla="*/ 414 h 512"/>
                <a:gd name="T68" fmla="*/ 296 w 552"/>
                <a:gd name="T69" fmla="*/ 408 h 512"/>
                <a:gd name="T70" fmla="*/ 280 w 552"/>
                <a:gd name="T71" fmla="*/ 402 h 512"/>
                <a:gd name="T72" fmla="*/ 274 w 552"/>
                <a:gd name="T73" fmla="*/ 372 h 512"/>
                <a:gd name="T74" fmla="*/ 262 w 552"/>
                <a:gd name="T75" fmla="*/ 370 h 512"/>
                <a:gd name="T76" fmla="*/ 248 w 552"/>
                <a:gd name="T77" fmla="*/ 360 h 512"/>
                <a:gd name="T78" fmla="*/ 248 w 552"/>
                <a:gd name="T79" fmla="*/ 348 h 512"/>
                <a:gd name="T80" fmla="*/ 208 w 552"/>
                <a:gd name="T81" fmla="*/ 354 h 512"/>
                <a:gd name="T82" fmla="*/ 188 w 552"/>
                <a:gd name="T83" fmla="*/ 338 h 512"/>
                <a:gd name="T84" fmla="*/ 160 w 552"/>
                <a:gd name="T85" fmla="*/ 332 h 512"/>
                <a:gd name="T86" fmla="*/ 166 w 552"/>
                <a:gd name="T87" fmla="*/ 314 h 512"/>
                <a:gd name="T88" fmla="*/ 154 w 552"/>
                <a:gd name="T89" fmla="*/ 298 h 512"/>
                <a:gd name="T90" fmla="*/ 148 w 552"/>
                <a:gd name="T91" fmla="*/ 270 h 512"/>
                <a:gd name="T92" fmla="*/ 116 w 552"/>
                <a:gd name="T93" fmla="*/ 268 h 512"/>
                <a:gd name="T94" fmla="*/ 82 w 552"/>
                <a:gd name="T95" fmla="*/ 272 h 512"/>
                <a:gd name="T96" fmla="*/ 76 w 552"/>
                <a:gd name="T97" fmla="*/ 228 h 512"/>
                <a:gd name="T98" fmla="*/ 48 w 552"/>
                <a:gd name="T99" fmla="*/ 208 h 512"/>
                <a:gd name="T100" fmla="*/ 30 w 552"/>
                <a:gd name="T101" fmla="*/ 200 h 512"/>
                <a:gd name="T102" fmla="*/ 18 w 552"/>
                <a:gd name="T103" fmla="*/ 180 h 512"/>
                <a:gd name="T104" fmla="*/ 0 w 552"/>
                <a:gd name="T105" fmla="*/ 156 h 512"/>
                <a:gd name="T106" fmla="*/ 8 w 552"/>
                <a:gd name="T107" fmla="*/ 128 h 512"/>
                <a:gd name="T108" fmla="*/ 22 w 552"/>
                <a:gd name="T109" fmla="*/ 124 h 512"/>
                <a:gd name="T110" fmla="*/ 60 w 552"/>
                <a:gd name="T111" fmla="*/ 72 h 512"/>
                <a:gd name="T112" fmla="*/ 78 w 552"/>
                <a:gd name="T113" fmla="*/ 38 h 512"/>
                <a:gd name="T114" fmla="*/ 120 w 552"/>
                <a:gd name="T115" fmla="*/ 38 h 512"/>
                <a:gd name="T116" fmla="*/ 142 w 552"/>
                <a:gd name="T117" fmla="*/ 20 h 512"/>
                <a:gd name="T118" fmla="*/ 158 w 552"/>
                <a:gd name="T119" fmla="*/ 18 h 512"/>
                <a:gd name="T120" fmla="*/ 178 w 552"/>
                <a:gd name="T121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" h="512">
                  <a:moveTo>
                    <a:pt x="192" y="8"/>
                  </a:moveTo>
                  <a:lnTo>
                    <a:pt x="192" y="8"/>
                  </a:lnTo>
                  <a:lnTo>
                    <a:pt x="194" y="10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4" y="8"/>
                  </a:lnTo>
                  <a:lnTo>
                    <a:pt x="204" y="12"/>
                  </a:lnTo>
                  <a:lnTo>
                    <a:pt x="206" y="16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4" y="20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28" y="12"/>
                  </a:lnTo>
                  <a:lnTo>
                    <a:pt x="23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40" y="10"/>
                  </a:lnTo>
                  <a:lnTo>
                    <a:pt x="244" y="8"/>
                  </a:lnTo>
                  <a:lnTo>
                    <a:pt x="248" y="6"/>
                  </a:lnTo>
                  <a:lnTo>
                    <a:pt x="252" y="6"/>
                  </a:lnTo>
                  <a:lnTo>
                    <a:pt x="252" y="6"/>
                  </a:lnTo>
                  <a:lnTo>
                    <a:pt x="258" y="10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72" y="12"/>
                  </a:lnTo>
                  <a:lnTo>
                    <a:pt x="274" y="16"/>
                  </a:lnTo>
                  <a:lnTo>
                    <a:pt x="280" y="22"/>
                  </a:lnTo>
                  <a:lnTo>
                    <a:pt x="280" y="22"/>
                  </a:lnTo>
                  <a:lnTo>
                    <a:pt x="284" y="30"/>
                  </a:lnTo>
                  <a:lnTo>
                    <a:pt x="288" y="34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6" y="36"/>
                  </a:lnTo>
                  <a:lnTo>
                    <a:pt x="300" y="32"/>
                  </a:lnTo>
                  <a:lnTo>
                    <a:pt x="302" y="30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6" y="38"/>
                  </a:lnTo>
                  <a:lnTo>
                    <a:pt x="330" y="34"/>
                  </a:lnTo>
                  <a:lnTo>
                    <a:pt x="336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40"/>
                  </a:lnTo>
                  <a:lnTo>
                    <a:pt x="350" y="4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2" y="60"/>
                  </a:lnTo>
                  <a:lnTo>
                    <a:pt x="374" y="64"/>
                  </a:lnTo>
                  <a:lnTo>
                    <a:pt x="374" y="72"/>
                  </a:lnTo>
                  <a:lnTo>
                    <a:pt x="374" y="72"/>
                  </a:lnTo>
                  <a:lnTo>
                    <a:pt x="376" y="78"/>
                  </a:lnTo>
                  <a:lnTo>
                    <a:pt x="380" y="86"/>
                  </a:lnTo>
                  <a:lnTo>
                    <a:pt x="380" y="86"/>
                  </a:lnTo>
                  <a:lnTo>
                    <a:pt x="382" y="90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6" y="94"/>
                  </a:lnTo>
                  <a:lnTo>
                    <a:pt x="388" y="94"/>
                  </a:lnTo>
                  <a:lnTo>
                    <a:pt x="390" y="96"/>
                  </a:lnTo>
                  <a:lnTo>
                    <a:pt x="392" y="100"/>
                  </a:lnTo>
                  <a:lnTo>
                    <a:pt x="392" y="100"/>
                  </a:lnTo>
                  <a:lnTo>
                    <a:pt x="392" y="102"/>
                  </a:lnTo>
                  <a:lnTo>
                    <a:pt x="394" y="104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2" y="102"/>
                  </a:lnTo>
                  <a:lnTo>
                    <a:pt x="404" y="102"/>
                  </a:lnTo>
                  <a:lnTo>
                    <a:pt x="408" y="106"/>
                  </a:lnTo>
                  <a:lnTo>
                    <a:pt x="408" y="106"/>
                  </a:lnTo>
                  <a:lnTo>
                    <a:pt x="414" y="108"/>
                  </a:lnTo>
                  <a:lnTo>
                    <a:pt x="416" y="110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20" y="124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8" y="126"/>
                  </a:lnTo>
                  <a:lnTo>
                    <a:pt x="428" y="126"/>
                  </a:lnTo>
                  <a:lnTo>
                    <a:pt x="436" y="126"/>
                  </a:lnTo>
                  <a:lnTo>
                    <a:pt x="440" y="128"/>
                  </a:lnTo>
                  <a:lnTo>
                    <a:pt x="444" y="132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52" y="144"/>
                  </a:lnTo>
                  <a:lnTo>
                    <a:pt x="452" y="148"/>
                  </a:lnTo>
                  <a:lnTo>
                    <a:pt x="450" y="152"/>
                  </a:lnTo>
                  <a:lnTo>
                    <a:pt x="450" y="152"/>
                  </a:lnTo>
                  <a:lnTo>
                    <a:pt x="448" y="154"/>
                  </a:lnTo>
                  <a:lnTo>
                    <a:pt x="450" y="158"/>
                  </a:lnTo>
                  <a:lnTo>
                    <a:pt x="454" y="164"/>
                  </a:lnTo>
                  <a:lnTo>
                    <a:pt x="454" y="164"/>
                  </a:lnTo>
                  <a:lnTo>
                    <a:pt x="460" y="168"/>
                  </a:lnTo>
                  <a:lnTo>
                    <a:pt x="466" y="170"/>
                  </a:lnTo>
                  <a:lnTo>
                    <a:pt x="474" y="172"/>
                  </a:lnTo>
                  <a:lnTo>
                    <a:pt x="482" y="170"/>
                  </a:lnTo>
                  <a:lnTo>
                    <a:pt x="482" y="170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6" y="186"/>
                  </a:lnTo>
                  <a:lnTo>
                    <a:pt x="496" y="186"/>
                  </a:lnTo>
                  <a:lnTo>
                    <a:pt x="498" y="190"/>
                  </a:lnTo>
                  <a:lnTo>
                    <a:pt x="500" y="194"/>
                  </a:lnTo>
                  <a:lnTo>
                    <a:pt x="500" y="194"/>
                  </a:lnTo>
                  <a:lnTo>
                    <a:pt x="512" y="198"/>
                  </a:lnTo>
                  <a:lnTo>
                    <a:pt x="512" y="198"/>
                  </a:lnTo>
                  <a:lnTo>
                    <a:pt x="514" y="200"/>
                  </a:lnTo>
                  <a:lnTo>
                    <a:pt x="516" y="204"/>
                  </a:lnTo>
                  <a:lnTo>
                    <a:pt x="518" y="212"/>
                  </a:lnTo>
                  <a:lnTo>
                    <a:pt x="520" y="220"/>
                  </a:lnTo>
                  <a:lnTo>
                    <a:pt x="522" y="222"/>
                  </a:lnTo>
                  <a:lnTo>
                    <a:pt x="524" y="226"/>
                  </a:lnTo>
                  <a:lnTo>
                    <a:pt x="524" y="226"/>
                  </a:lnTo>
                  <a:lnTo>
                    <a:pt x="534" y="232"/>
                  </a:lnTo>
                  <a:lnTo>
                    <a:pt x="534" y="236"/>
                  </a:lnTo>
                  <a:lnTo>
                    <a:pt x="530" y="242"/>
                  </a:lnTo>
                  <a:lnTo>
                    <a:pt x="530" y="242"/>
                  </a:lnTo>
                  <a:lnTo>
                    <a:pt x="528" y="246"/>
                  </a:lnTo>
                  <a:lnTo>
                    <a:pt x="528" y="250"/>
                  </a:lnTo>
                  <a:lnTo>
                    <a:pt x="526" y="254"/>
                  </a:lnTo>
                  <a:lnTo>
                    <a:pt x="524" y="256"/>
                  </a:lnTo>
                  <a:lnTo>
                    <a:pt x="524" y="256"/>
                  </a:lnTo>
                  <a:lnTo>
                    <a:pt x="518" y="260"/>
                  </a:lnTo>
                  <a:lnTo>
                    <a:pt x="510" y="266"/>
                  </a:lnTo>
                  <a:lnTo>
                    <a:pt x="510" y="266"/>
                  </a:lnTo>
                  <a:lnTo>
                    <a:pt x="514" y="266"/>
                  </a:lnTo>
                  <a:lnTo>
                    <a:pt x="514" y="270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12" y="278"/>
                  </a:lnTo>
                  <a:lnTo>
                    <a:pt x="514" y="280"/>
                  </a:lnTo>
                  <a:lnTo>
                    <a:pt x="518" y="284"/>
                  </a:lnTo>
                  <a:lnTo>
                    <a:pt x="518" y="284"/>
                  </a:lnTo>
                  <a:lnTo>
                    <a:pt x="524" y="286"/>
                  </a:lnTo>
                  <a:lnTo>
                    <a:pt x="526" y="292"/>
                  </a:lnTo>
                  <a:lnTo>
                    <a:pt x="528" y="302"/>
                  </a:lnTo>
                  <a:lnTo>
                    <a:pt x="528" y="302"/>
                  </a:lnTo>
                  <a:lnTo>
                    <a:pt x="530" y="304"/>
                  </a:lnTo>
                  <a:lnTo>
                    <a:pt x="532" y="306"/>
                  </a:lnTo>
                  <a:lnTo>
                    <a:pt x="536" y="304"/>
                  </a:lnTo>
                  <a:lnTo>
                    <a:pt x="536" y="304"/>
                  </a:lnTo>
                  <a:lnTo>
                    <a:pt x="540" y="306"/>
                  </a:lnTo>
                  <a:lnTo>
                    <a:pt x="542" y="308"/>
                  </a:lnTo>
                  <a:lnTo>
                    <a:pt x="542" y="316"/>
                  </a:lnTo>
                  <a:lnTo>
                    <a:pt x="542" y="316"/>
                  </a:lnTo>
                  <a:lnTo>
                    <a:pt x="544" y="320"/>
                  </a:lnTo>
                  <a:lnTo>
                    <a:pt x="546" y="322"/>
                  </a:lnTo>
                  <a:lnTo>
                    <a:pt x="548" y="326"/>
                  </a:lnTo>
                  <a:lnTo>
                    <a:pt x="550" y="328"/>
                  </a:lnTo>
                  <a:lnTo>
                    <a:pt x="550" y="328"/>
                  </a:lnTo>
                  <a:lnTo>
                    <a:pt x="552" y="332"/>
                  </a:lnTo>
                  <a:lnTo>
                    <a:pt x="550" y="336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52" y="352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40" y="358"/>
                  </a:lnTo>
                  <a:lnTo>
                    <a:pt x="532" y="364"/>
                  </a:lnTo>
                  <a:lnTo>
                    <a:pt x="526" y="368"/>
                  </a:lnTo>
                  <a:lnTo>
                    <a:pt x="518" y="370"/>
                  </a:lnTo>
                  <a:lnTo>
                    <a:pt x="518" y="370"/>
                  </a:lnTo>
                  <a:lnTo>
                    <a:pt x="520" y="374"/>
                  </a:lnTo>
                  <a:lnTo>
                    <a:pt x="520" y="376"/>
                  </a:lnTo>
                  <a:lnTo>
                    <a:pt x="516" y="378"/>
                  </a:lnTo>
                  <a:lnTo>
                    <a:pt x="508" y="380"/>
                  </a:lnTo>
                  <a:lnTo>
                    <a:pt x="508" y="380"/>
                  </a:lnTo>
                  <a:lnTo>
                    <a:pt x="508" y="374"/>
                  </a:lnTo>
                  <a:lnTo>
                    <a:pt x="506" y="370"/>
                  </a:lnTo>
                  <a:lnTo>
                    <a:pt x="506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0" y="374"/>
                  </a:lnTo>
                  <a:lnTo>
                    <a:pt x="498" y="376"/>
                  </a:lnTo>
                  <a:lnTo>
                    <a:pt x="496" y="378"/>
                  </a:lnTo>
                  <a:lnTo>
                    <a:pt x="490" y="378"/>
                  </a:lnTo>
                  <a:lnTo>
                    <a:pt x="490" y="378"/>
                  </a:lnTo>
                  <a:lnTo>
                    <a:pt x="486" y="376"/>
                  </a:lnTo>
                  <a:lnTo>
                    <a:pt x="480" y="378"/>
                  </a:lnTo>
                  <a:lnTo>
                    <a:pt x="476" y="380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86"/>
                  </a:lnTo>
                  <a:lnTo>
                    <a:pt x="468" y="386"/>
                  </a:lnTo>
                  <a:lnTo>
                    <a:pt x="462" y="384"/>
                  </a:lnTo>
                  <a:lnTo>
                    <a:pt x="458" y="380"/>
                  </a:lnTo>
                  <a:lnTo>
                    <a:pt x="454" y="378"/>
                  </a:lnTo>
                  <a:lnTo>
                    <a:pt x="454" y="378"/>
                  </a:lnTo>
                  <a:lnTo>
                    <a:pt x="454" y="382"/>
                  </a:lnTo>
                  <a:lnTo>
                    <a:pt x="454" y="382"/>
                  </a:lnTo>
                  <a:lnTo>
                    <a:pt x="448" y="382"/>
                  </a:lnTo>
                  <a:lnTo>
                    <a:pt x="446" y="382"/>
                  </a:lnTo>
                  <a:lnTo>
                    <a:pt x="444" y="384"/>
                  </a:lnTo>
                  <a:lnTo>
                    <a:pt x="444" y="384"/>
                  </a:lnTo>
                  <a:lnTo>
                    <a:pt x="442" y="386"/>
                  </a:lnTo>
                  <a:lnTo>
                    <a:pt x="444" y="388"/>
                  </a:lnTo>
                  <a:lnTo>
                    <a:pt x="446" y="394"/>
                  </a:lnTo>
                  <a:lnTo>
                    <a:pt x="446" y="394"/>
                  </a:lnTo>
                  <a:lnTo>
                    <a:pt x="442" y="394"/>
                  </a:lnTo>
                  <a:lnTo>
                    <a:pt x="440" y="396"/>
                  </a:lnTo>
                  <a:lnTo>
                    <a:pt x="442" y="400"/>
                  </a:lnTo>
                  <a:lnTo>
                    <a:pt x="444" y="406"/>
                  </a:lnTo>
                  <a:lnTo>
                    <a:pt x="444" y="408"/>
                  </a:lnTo>
                  <a:lnTo>
                    <a:pt x="442" y="408"/>
                  </a:lnTo>
                  <a:lnTo>
                    <a:pt x="442" y="408"/>
                  </a:lnTo>
                  <a:lnTo>
                    <a:pt x="442" y="412"/>
                  </a:lnTo>
                  <a:lnTo>
                    <a:pt x="442" y="412"/>
                  </a:lnTo>
                  <a:lnTo>
                    <a:pt x="440" y="412"/>
                  </a:lnTo>
                  <a:lnTo>
                    <a:pt x="438" y="412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8" y="420"/>
                  </a:lnTo>
                  <a:lnTo>
                    <a:pt x="446" y="426"/>
                  </a:lnTo>
                  <a:lnTo>
                    <a:pt x="446" y="426"/>
                  </a:lnTo>
                  <a:lnTo>
                    <a:pt x="450" y="430"/>
                  </a:lnTo>
                  <a:lnTo>
                    <a:pt x="452" y="436"/>
                  </a:lnTo>
                  <a:lnTo>
                    <a:pt x="452" y="436"/>
                  </a:lnTo>
                  <a:lnTo>
                    <a:pt x="452" y="444"/>
                  </a:lnTo>
                  <a:lnTo>
                    <a:pt x="452" y="444"/>
                  </a:lnTo>
                  <a:lnTo>
                    <a:pt x="442" y="444"/>
                  </a:lnTo>
                  <a:lnTo>
                    <a:pt x="442" y="444"/>
                  </a:lnTo>
                  <a:lnTo>
                    <a:pt x="438" y="446"/>
                  </a:lnTo>
                  <a:lnTo>
                    <a:pt x="436" y="448"/>
                  </a:lnTo>
                  <a:lnTo>
                    <a:pt x="432" y="448"/>
                  </a:lnTo>
                  <a:lnTo>
                    <a:pt x="432" y="448"/>
                  </a:lnTo>
                  <a:lnTo>
                    <a:pt x="434" y="452"/>
                  </a:lnTo>
                  <a:lnTo>
                    <a:pt x="432" y="456"/>
                  </a:lnTo>
                  <a:lnTo>
                    <a:pt x="432" y="456"/>
                  </a:lnTo>
                  <a:lnTo>
                    <a:pt x="432" y="460"/>
                  </a:lnTo>
                  <a:lnTo>
                    <a:pt x="434" y="464"/>
                  </a:lnTo>
                  <a:lnTo>
                    <a:pt x="434" y="464"/>
                  </a:lnTo>
                  <a:lnTo>
                    <a:pt x="434" y="470"/>
                  </a:lnTo>
                  <a:lnTo>
                    <a:pt x="434" y="478"/>
                  </a:lnTo>
                  <a:lnTo>
                    <a:pt x="434" y="478"/>
                  </a:lnTo>
                  <a:lnTo>
                    <a:pt x="432" y="484"/>
                  </a:lnTo>
                  <a:lnTo>
                    <a:pt x="430" y="488"/>
                  </a:lnTo>
                  <a:lnTo>
                    <a:pt x="424" y="488"/>
                  </a:lnTo>
                  <a:lnTo>
                    <a:pt x="418" y="486"/>
                  </a:lnTo>
                  <a:lnTo>
                    <a:pt x="418" y="486"/>
                  </a:lnTo>
                  <a:lnTo>
                    <a:pt x="414" y="484"/>
                  </a:lnTo>
                  <a:lnTo>
                    <a:pt x="408" y="486"/>
                  </a:lnTo>
                  <a:lnTo>
                    <a:pt x="408" y="486"/>
                  </a:lnTo>
                  <a:lnTo>
                    <a:pt x="406" y="486"/>
                  </a:lnTo>
                  <a:lnTo>
                    <a:pt x="404" y="486"/>
                  </a:lnTo>
                  <a:lnTo>
                    <a:pt x="402" y="486"/>
                  </a:lnTo>
                  <a:lnTo>
                    <a:pt x="400" y="488"/>
                  </a:lnTo>
                  <a:lnTo>
                    <a:pt x="400" y="488"/>
                  </a:lnTo>
                  <a:lnTo>
                    <a:pt x="396" y="498"/>
                  </a:lnTo>
                  <a:lnTo>
                    <a:pt x="396" y="498"/>
                  </a:lnTo>
                  <a:lnTo>
                    <a:pt x="390" y="50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72" y="500"/>
                  </a:lnTo>
                  <a:lnTo>
                    <a:pt x="372" y="500"/>
                  </a:lnTo>
                  <a:lnTo>
                    <a:pt x="368" y="498"/>
                  </a:lnTo>
                  <a:lnTo>
                    <a:pt x="364" y="496"/>
                  </a:lnTo>
                  <a:lnTo>
                    <a:pt x="364" y="496"/>
                  </a:lnTo>
                  <a:lnTo>
                    <a:pt x="360" y="494"/>
                  </a:lnTo>
                  <a:lnTo>
                    <a:pt x="358" y="490"/>
                  </a:lnTo>
                  <a:lnTo>
                    <a:pt x="356" y="486"/>
                  </a:lnTo>
                  <a:lnTo>
                    <a:pt x="350" y="488"/>
                  </a:lnTo>
                  <a:lnTo>
                    <a:pt x="350" y="488"/>
                  </a:lnTo>
                  <a:lnTo>
                    <a:pt x="354" y="484"/>
                  </a:lnTo>
                  <a:lnTo>
                    <a:pt x="356" y="480"/>
                  </a:lnTo>
                  <a:lnTo>
                    <a:pt x="356" y="478"/>
                  </a:lnTo>
                  <a:lnTo>
                    <a:pt x="356" y="478"/>
                  </a:lnTo>
                  <a:lnTo>
                    <a:pt x="356" y="474"/>
                  </a:lnTo>
                  <a:lnTo>
                    <a:pt x="352" y="472"/>
                  </a:lnTo>
                  <a:lnTo>
                    <a:pt x="348" y="468"/>
                  </a:lnTo>
                  <a:lnTo>
                    <a:pt x="348" y="468"/>
                  </a:lnTo>
                  <a:lnTo>
                    <a:pt x="338" y="456"/>
                  </a:lnTo>
                  <a:lnTo>
                    <a:pt x="336" y="450"/>
                  </a:lnTo>
                  <a:lnTo>
                    <a:pt x="336" y="442"/>
                  </a:lnTo>
                  <a:lnTo>
                    <a:pt x="336" y="442"/>
                  </a:lnTo>
                  <a:lnTo>
                    <a:pt x="336" y="438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4" y="430"/>
                  </a:lnTo>
                  <a:lnTo>
                    <a:pt x="332" y="428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6" y="424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0" y="416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2" y="416"/>
                  </a:lnTo>
                  <a:lnTo>
                    <a:pt x="312" y="416"/>
                  </a:lnTo>
                  <a:lnTo>
                    <a:pt x="306" y="416"/>
                  </a:lnTo>
                  <a:lnTo>
                    <a:pt x="306" y="416"/>
                  </a:lnTo>
                  <a:lnTo>
                    <a:pt x="308" y="414"/>
                  </a:lnTo>
                  <a:lnTo>
                    <a:pt x="304" y="414"/>
                  </a:lnTo>
                  <a:lnTo>
                    <a:pt x="304" y="414"/>
                  </a:lnTo>
                  <a:lnTo>
                    <a:pt x="302" y="414"/>
                  </a:lnTo>
                  <a:lnTo>
                    <a:pt x="302" y="414"/>
                  </a:lnTo>
                  <a:lnTo>
                    <a:pt x="300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296" y="412"/>
                  </a:lnTo>
                  <a:lnTo>
                    <a:pt x="296" y="408"/>
                  </a:lnTo>
                  <a:lnTo>
                    <a:pt x="296" y="406"/>
                  </a:lnTo>
                  <a:lnTo>
                    <a:pt x="294" y="404"/>
                  </a:lnTo>
                  <a:lnTo>
                    <a:pt x="294" y="404"/>
                  </a:lnTo>
                  <a:lnTo>
                    <a:pt x="290" y="402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88" y="406"/>
                  </a:lnTo>
                  <a:lnTo>
                    <a:pt x="282" y="402"/>
                  </a:lnTo>
                  <a:lnTo>
                    <a:pt x="280" y="402"/>
                  </a:lnTo>
                  <a:lnTo>
                    <a:pt x="280" y="398"/>
                  </a:lnTo>
                  <a:lnTo>
                    <a:pt x="280" y="398"/>
                  </a:lnTo>
                  <a:lnTo>
                    <a:pt x="280" y="394"/>
                  </a:lnTo>
                  <a:lnTo>
                    <a:pt x="282" y="392"/>
                  </a:lnTo>
                  <a:lnTo>
                    <a:pt x="284" y="390"/>
                  </a:lnTo>
                  <a:lnTo>
                    <a:pt x="284" y="390"/>
                  </a:lnTo>
                  <a:lnTo>
                    <a:pt x="280" y="382"/>
                  </a:lnTo>
                  <a:lnTo>
                    <a:pt x="274" y="372"/>
                  </a:lnTo>
                  <a:lnTo>
                    <a:pt x="274" y="372"/>
                  </a:lnTo>
                  <a:lnTo>
                    <a:pt x="274" y="366"/>
                  </a:lnTo>
                  <a:lnTo>
                    <a:pt x="272" y="362"/>
                  </a:lnTo>
                  <a:lnTo>
                    <a:pt x="270" y="360"/>
                  </a:lnTo>
                  <a:lnTo>
                    <a:pt x="270" y="360"/>
                  </a:lnTo>
                  <a:lnTo>
                    <a:pt x="268" y="362"/>
                  </a:lnTo>
                  <a:lnTo>
                    <a:pt x="266" y="366"/>
                  </a:lnTo>
                  <a:lnTo>
                    <a:pt x="264" y="368"/>
                  </a:lnTo>
                  <a:lnTo>
                    <a:pt x="262" y="370"/>
                  </a:lnTo>
                  <a:lnTo>
                    <a:pt x="262" y="370"/>
                  </a:lnTo>
                  <a:lnTo>
                    <a:pt x="260" y="370"/>
                  </a:lnTo>
                  <a:lnTo>
                    <a:pt x="260" y="368"/>
                  </a:lnTo>
                  <a:lnTo>
                    <a:pt x="258" y="368"/>
                  </a:lnTo>
                  <a:lnTo>
                    <a:pt x="256" y="368"/>
                  </a:lnTo>
                  <a:lnTo>
                    <a:pt x="256" y="368"/>
                  </a:lnTo>
                  <a:lnTo>
                    <a:pt x="250" y="372"/>
                  </a:lnTo>
                  <a:lnTo>
                    <a:pt x="250" y="372"/>
                  </a:lnTo>
                  <a:lnTo>
                    <a:pt x="250" y="366"/>
                  </a:lnTo>
                  <a:lnTo>
                    <a:pt x="248" y="360"/>
                  </a:lnTo>
                  <a:lnTo>
                    <a:pt x="248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50" y="350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48"/>
                  </a:lnTo>
                  <a:lnTo>
                    <a:pt x="246" y="346"/>
                  </a:lnTo>
                  <a:lnTo>
                    <a:pt x="246" y="346"/>
                  </a:lnTo>
                  <a:lnTo>
                    <a:pt x="240" y="346"/>
                  </a:lnTo>
                  <a:lnTo>
                    <a:pt x="234" y="348"/>
                  </a:lnTo>
                  <a:lnTo>
                    <a:pt x="234" y="348"/>
                  </a:lnTo>
                  <a:lnTo>
                    <a:pt x="226" y="352"/>
                  </a:lnTo>
                  <a:lnTo>
                    <a:pt x="218" y="354"/>
                  </a:lnTo>
                  <a:lnTo>
                    <a:pt x="218" y="354"/>
                  </a:lnTo>
                  <a:lnTo>
                    <a:pt x="208" y="354"/>
                  </a:lnTo>
                  <a:lnTo>
                    <a:pt x="204" y="356"/>
                  </a:lnTo>
                  <a:lnTo>
                    <a:pt x="200" y="354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8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194" y="342"/>
                  </a:lnTo>
                  <a:lnTo>
                    <a:pt x="188" y="338"/>
                  </a:lnTo>
                  <a:lnTo>
                    <a:pt x="188" y="338"/>
                  </a:lnTo>
                  <a:lnTo>
                    <a:pt x="184" y="332"/>
                  </a:lnTo>
                  <a:lnTo>
                    <a:pt x="180" y="330"/>
                  </a:lnTo>
                  <a:lnTo>
                    <a:pt x="176" y="330"/>
                  </a:lnTo>
                  <a:lnTo>
                    <a:pt x="176" y="330"/>
                  </a:lnTo>
                  <a:lnTo>
                    <a:pt x="170" y="332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4"/>
                  </a:lnTo>
                  <a:lnTo>
                    <a:pt x="156" y="324"/>
                  </a:lnTo>
                  <a:lnTo>
                    <a:pt x="156" y="316"/>
                  </a:lnTo>
                  <a:lnTo>
                    <a:pt x="156" y="312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62" y="310"/>
                  </a:lnTo>
                  <a:lnTo>
                    <a:pt x="166" y="314"/>
                  </a:lnTo>
                  <a:lnTo>
                    <a:pt x="166" y="314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58" y="300"/>
                  </a:lnTo>
                  <a:lnTo>
                    <a:pt x="156" y="298"/>
                  </a:lnTo>
                  <a:lnTo>
                    <a:pt x="154" y="298"/>
                  </a:lnTo>
                  <a:lnTo>
                    <a:pt x="154" y="298"/>
                  </a:lnTo>
                  <a:lnTo>
                    <a:pt x="154" y="294"/>
                  </a:lnTo>
                  <a:lnTo>
                    <a:pt x="152" y="292"/>
                  </a:lnTo>
                  <a:lnTo>
                    <a:pt x="150" y="288"/>
                  </a:lnTo>
                  <a:lnTo>
                    <a:pt x="150" y="286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50" y="272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44" y="264"/>
                  </a:lnTo>
                  <a:lnTo>
                    <a:pt x="144" y="264"/>
                  </a:lnTo>
                  <a:lnTo>
                    <a:pt x="140" y="262"/>
                  </a:lnTo>
                  <a:lnTo>
                    <a:pt x="138" y="262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24" y="268"/>
                  </a:lnTo>
                  <a:lnTo>
                    <a:pt x="116" y="268"/>
                  </a:lnTo>
                  <a:lnTo>
                    <a:pt x="108" y="270"/>
                  </a:lnTo>
                  <a:lnTo>
                    <a:pt x="104" y="272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98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6" y="270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76" y="270"/>
                  </a:lnTo>
                  <a:lnTo>
                    <a:pt x="72" y="266"/>
                  </a:lnTo>
                  <a:lnTo>
                    <a:pt x="70" y="262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4" y="242"/>
                  </a:lnTo>
                  <a:lnTo>
                    <a:pt x="76" y="232"/>
                  </a:lnTo>
                  <a:lnTo>
                    <a:pt x="76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0" y="224"/>
                  </a:lnTo>
                  <a:lnTo>
                    <a:pt x="68" y="220"/>
                  </a:lnTo>
                  <a:lnTo>
                    <a:pt x="64" y="218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54" y="212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4" y="206"/>
                  </a:lnTo>
                  <a:lnTo>
                    <a:pt x="42" y="204"/>
                  </a:lnTo>
                  <a:lnTo>
                    <a:pt x="42" y="204"/>
                  </a:lnTo>
                  <a:lnTo>
                    <a:pt x="38" y="202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30" y="200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4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6" y="178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4" y="172"/>
                  </a:lnTo>
                  <a:lnTo>
                    <a:pt x="10" y="170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40"/>
                  </a:lnTo>
                  <a:lnTo>
                    <a:pt x="6" y="134"/>
                  </a:lnTo>
                  <a:lnTo>
                    <a:pt x="6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12" y="130"/>
                  </a:lnTo>
                  <a:lnTo>
                    <a:pt x="14" y="128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4"/>
                  </a:lnTo>
                  <a:lnTo>
                    <a:pt x="18" y="124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4" y="122"/>
                  </a:lnTo>
                  <a:lnTo>
                    <a:pt x="26" y="11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4" y="102"/>
                  </a:lnTo>
                  <a:lnTo>
                    <a:pt x="40" y="9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60" y="72"/>
                  </a:lnTo>
                  <a:lnTo>
                    <a:pt x="64" y="66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70" y="52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6" y="42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6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100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8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2" y="20"/>
                  </a:lnTo>
                  <a:lnTo>
                    <a:pt x="144" y="16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0" y="22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76" y="18"/>
                  </a:lnTo>
                  <a:lnTo>
                    <a:pt x="178" y="16"/>
                  </a:lnTo>
                  <a:lnTo>
                    <a:pt x="180" y="10"/>
                  </a:lnTo>
                  <a:lnTo>
                    <a:pt x="180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6" y="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36"/>
            <p:cNvSpPr>
              <a:spLocks noEditPoints="1"/>
            </p:cNvSpPr>
            <p:nvPr/>
          </p:nvSpPr>
          <p:spPr bwMode="auto">
            <a:xfrm>
              <a:off x="4604975" y="5863296"/>
              <a:ext cx="1437917" cy="1201298"/>
            </a:xfrm>
            <a:custGeom>
              <a:avLst/>
              <a:gdLst>
                <a:gd name="T0" fmla="*/ 212 w 632"/>
                <a:gd name="T1" fmla="*/ 8 h 528"/>
                <a:gd name="T2" fmla="*/ 220 w 632"/>
                <a:gd name="T3" fmla="*/ 20 h 528"/>
                <a:gd name="T4" fmla="*/ 242 w 632"/>
                <a:gd name="T5" fmla="*/ 40 h 528"/>
                <a:gd name="T6" fmla="*/ 272 w 632"/>
                <a:gd name="T7" fmla="*/ 46 h 528"/>
                <a:gd name="T8" fmla="*/ 288 w 632"/>
                <a:gd name="T9" fmla="*/ 72 h 528"/>
                <a:gd name="T10" fmla="*/ 328 w 632"/>
                <a:gd name="T11" fmla="*/ 84 h 528"/>
                <a:gd name="T12" fmla="*/ 322 w 632"/>
                <a:gd name="T13" fmla="*/ 106 h 528"/>
                <a:gd name="T14" fmla="*/ 322 w 632"/>
                <a:gd name="T15" fmla="*/ 108 h 528"/>
                <a:gd name="T16" fmla="*/ 330 w 632"/>
                <a:gd name="T17" fmla="*/ 92 h 528"/>
                <a:gd name="T18" fmla="*/ 338 w 632"/>
                <a:gd name="T19" fmla="*/ 86 h 528"/>
                <a:gd name="T20" fmla="*/ 368 w 632"/>
                <a:gd name="T21" fmla="*/ 108 h 528"/>
                <a:gd name="T22" fmla="*/ 396 w 632"/>
                <a:gd name="T23" fmla="*/ 148 h 528"/>
                <a:gd name="T24" fmla="*/ 418 w 632"/>
                <a:gd name="T25" fmla="*/ 188 h 528"/>
                <a:gd name="T26" fmla="*/ 454 w 632"/>
                <a:gd name="T27" fmla="*/ 244 h 528"/>
                <a:gd name="T28" fmla="*/ 472 w 632"/>
                <a:gd name="T29" fmla="*/ 272 h 528"/>
                <a:gd name="T30" fmla="*/ 476 w 632"/>
                <a:gd name="T31" fmla="*/ 298 h 528"/>
                <a:gd name="T32" fmla="*/ 488 w 632"/>
                <a:gd name="T33" fmla="*/ 334 h 528"/>
                <a:gd name="T34" fmla="*/ 498 w 632"/>
                <a:gd name="T35" fmla="*/ 344 h 528"/>
                <a:gd name="T36" fmla="*/ 496 w 632"/>
                <a:gd name="T37" fmla="*/ 342 h 528"/>
                <a:gd name="T38" fmla="*/ 510 w 632"/>
                <a:gd name="T39" fmla="*/ 370 h 528"/>
                <a:gd name="T40" fmla="*/ 528 w 632"/>
                <a:gd name="T41" fmla="*/ 394 h 528"/>
                <a:gd name="T42" fmla="*/ 552 w 632"/>
                <a:gd name="T43" fmla="*/ 402 h 528"/>
                <a:gd name="T44" fmla="*/ 586 w 632"/>
                <a:gd name="T45" fmla="*/ 424 h 528"/>
                <a:gd name="T46" fmla="*/ 606 w 632"/>
                <a:gd name="T47" fmla="*/ 486 h 528"/>
                <a:gd name="T48" fmla="*/ 624 w 632"/>
                <a:gd name="T49" fmla="*/ 524 h 528"/>
                <a:gd name="T50" fmla="*/ 576 w 632"/>
                <a:gd name="T51" fmla="*/ 520 h 528"/>
                <a:gd name="T52" fmla="*/ 552 w 632"/>
                <a:gd name="T53" fmla="*/ 514 h 528"/>
                <a:gd name="T54" fmla="*/ 530 w 632"/>
                <a:gd name="T55" fmla="*/ 508 h 528"/>
                <a:gd name="T56" fmla="*/ 512 w 632"/>
                <a:gd name="T57" fmla="*/ 492 h 528"/>
                <a:gd name="T58" fmla="*/ 476 w 632"/>
                <a:gd name="T59" fmla="*/ 468 h 528"/>
                <a:gd name="T60" fmla="*/ 434 w 632"/>
                <a:gd name="T61" fmla="*/ 438 h 528"/>
                <a:gd name="T62" fmla="*/ 416 w 632"/>
                <a:gd name="T63" fmla="*/ 444 h 528"/>
                <a:gd name="T64" fmla="*/ 396 w 632"/>
                <a:gd name="T65" fmla="*/ 448 h 528"/>
                <a:gd name="T66" fmla="*/ 376 w 632"/>
                <a:gd name="T67" fmla="*/ 454 h 528"/>
                <a:gd name="T68" fmla="*/ 346 w 632"/>
                <a:gd name="T69" fmla="*/ 450 h 528"/>
                <a:gd name="T70" fmla="*/ 334 w 632"/>
                <a:gd name="T71" fmla="*/ 444 h 528"/>
                <a:gd name="T72" fmla="*/ 342 w 632"/>
                <a:gd name="T73" fmla="*/ 424 h 528"/>
                <a:gd name="T74" fmla="*/ 338 w 632"/>
                <a:gd name="T75" fmla="*/ 372 h 528"/>
                <a:gd name="T76" fmla="*/ 342 w 632"/>
                <a:gd name="T77" fmla="*/ 328 h 528"/>
                <a:gd name="T78" fmla="*/ 366 w 632"/>
                <a:gd name="T79" fmla="*/ 306 h 528"/>
                <a:gd name="T80" fmla="*/ 350 w 632"/>
                <a:gd name="T81" fmla="*/ 288 h 528"/>
                <a:gd name="T82" fmla="*/ 316 w 632"/>
                <a:gd name="T83" fmla="*/ 238 h 528"/>
                <a:gd name="T84" fmla="*/ 278 w 632"/>
                <a:gd name="T85" fmla="*/ 234 h 528"/>
                <a:gd name="T86" fmla="*/ 260 w 632"/>
                <a:gd name="T87" fmla="*/ 254 h 528"/>
                <a:gd name="T88" fmla="*/ 230 w 632"/>
                <a:gd name="T89" fmla="*/ 240 h 528"/>
                <a:gd name="T90" fmla="*/ 190 w 632"/>
                <a:gd name="T91" fmla="*/ 252 h 528"/>
                <a:gd name="T92" fmla="*/ 108 w 632"/>
                <a:gd name="T93" fmla="*/ 204 h 528"/>
                <a:gd name="T94" fmla="*/ 66 w 632"/>
                <a:gd name="T95" fmla="*/ 206 h 528"/>
                <a:gd name="T96" fmla="*/ 18 w 632"/>
                <a:gd name="T97" fmla="*/ 186 h 528"/>
                <a:gd name="T98" fmla="*/ 8 w 632"/>
                <a:gd name="T99" fmla="*/ 160 h 528"/>
                <a:gd name="T100" fmla="*/ 30 w 632"/>
                <a:gd name="T101" fmla="*/ 128 h 528"/>
                <a:gd name="T102" fmla="*/ 68 w 632"/>
                <a:gd name="T103" fmla="*/ 126 h 528"/>
                <a:gd name="T104" fmla="*/ 36 w 632"/>
                <a:gd name="T105" fmla="*/ 108 h 528"/>
                <a:gd name="T106" fmla="*/ 20 w 632"/>
                <a:gd name="T107" fmla="*/ 86 h 528"/>
                <a:gd name="T108" fmla="*/ 70 w 632"/>
                <a:gd name="T109" fmla="*/ 82 h 528"/>
                <a:gd name="T110" fmla="*/ 122 w 632"/>
                <a:gd name="T111" fmla="*/ 82 h 528"/>
                <a:gd name="T112" fmla="*/ 156 w 632"/>
                <a:gd name="T113" fmla="*/ 92 h 528"/>
                <a:gd name="T114" fmla="*/ 154 w 632"/>
                <a:gd name="T115" fmla="*/ 54 h 528"/>
                <a:gd name="T116" fmla="*/ 182 w 632"/>
                <a:gd name="T117" fmla="*/ 1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" h="528">
                  <a:moveTo>
                    <a:pt x="536" y="392"/>
                  </a:moveTo>
                  <a:lnTo>
                    <a:pt x="538" y="392"/>
                  </a:lnTo>
                  <a:lnTo>
                    <a:pt x="538" y="392"/>
                  </a:lnTo>
                  <a:lnTo>
                    <a:pt x="536" y="392"/>
                  </a:lnTo>
                  <a:close/>
                  <a:moveTo>
                    <a:pt x="196" y="0"/>
                  </a:moveTo>
                  <a:lnTo>
                    <a:pt x="196" y="0"/>
                  </a:lnTo>
                  <a:lnTo>
                    <a:pt x="202" y="2"/>
                  </a:lnTo>
                  <a:lnTo>
                    <a:pt x="208" y="2"/>
                  </a:lnTo>
                  <a:lnTo>
                    <a:pt x="208" y="2"/>
                  </a:lnTo>
                  <a:lnTo>
                    <a:pt x="212" y="8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6"/>
                  </a:lnTo>
                  <a:lnTo>
                    <a:pt x="216" y="16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20" y="20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8" y="24"/>
                  </a:lnTo>
                  <a:lnTo>
                    <a:pt x="228" y="26"/>
                  </a:lnTo>
                  <a:lnTo>
                    <a:pt x="228" y="32"/>
                  </a:lnTo>
                  <a:lnTo>
                    <a:pt x="228" y="36"/>
                  </a:lnTo>
                  <a:lnTo>
                    <a:pt x="228" y="36"/>
                  </a:lnTo>
                  <a:lnTo>
                    <a:pt x="232" y="38"/>
                  </a:lnTo>
                  <a:lnTo>
                    <a:pt x="234" y="40"/>
                  </a:lnTo>
                  <a:lnTo>
                    <a:pt x="242" y="40"/>
                  </a:lnTo>
                  <a:lnTo>
                    <a:pt x="250" y="36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6" y="34"/>
                  </a:lnTo>
                  <a:lnTo>
                    <a:pt x="258" y="36"/>
                  </a:lnTo>
                  <a:lnTo>
                    <a:pt x="264" y="42"/>
                  </a:lnTo>
                  <a:lnTo>
                    <a:pt x="264" y="42"/>
                  </a:lnTo>
                  <a:lnTo>
                    <a:pt x="268" y="44"/>
                  </a:lnTo>
                  <a:lnTo>
                    <a:pt x="272" y="46"/>
                  </a:lnTo>
                  <a:lnTo>
                    <a:pt x="276" y="48"/>
                  </a:lnTo>
                  <a:lnTo>
                    <a:pt x="278" y="50"/>
                  </a:lnTo>
                  <a:lnTo>
                    <a:pt x="278" y="50"/>
                  </a:lnTo>
                  <a:lnTo>
                    <a:pt x="282" y="56"/>
                  </a:lnTo>
                  <a:lnTo>
                    <a:pt x="284" y="60"/>
                  </a:lnTo>
                  <a:lnTo>
                    <a:pt x="284" y="60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6" y="70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94" y="74"/>
                  </a:lnTo>
                  <a:lnTo>
                    <a:pt x="302" y="78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24" y="84"/>
                  </a:lnTo>
                  <a:lnTo>
                    <a:pt x="328" y="84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30" y="9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4"/>
                  </a:lnTo>
                  <a:lnTo>
                    <a:pt x="324" y="104"/>
                  </a:lnTo>
                  <a:lnTo>
                    <a:pt x="324" y="104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2" y="110"/>
                  </a:lnTo>
                  <a:lnTo>
                    <a:pt x="320" y="110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20" y="110"/>
                  </a:lnTo>
                  <a:lnTo>
                    <a:pt x="322" y="110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8" y="106"/>
                  </a:lnTo>
                  <a:lnTo>
                    <a:pt x="328" y="106"/>
                  </a:lnTo>
                  <a:lnTo>
                    <a:pt x="330" y="104"/>
                  </a:lnTo>
                  <a:lnTo>
                    <a:pt x="330" y="100"/>
                  </a:lnTo>
                  <a:lnTo>
                    <a:pt x="330" y="98"/>
                  </a:lnTo>
                  <a:lnTo>
                    <a:pt x="334" y="98"/>
                  </a:lnTo>
                  <a:lnTo>
                    <a:pt x="334" y="98"/>
                  </a:lnTo>
                  <a:lnTo>
                    <a:pt x="332" y="96"/>
                  </a:lnTo>
                  <a:lnTo>
                    <a:pt x="330" y="92"/>
                  </a:lnTo>
                  <a:lnTo>
                    <a:pt x="330" y="92"/>
                  </a:lnTo>
                  <a:lnTo>
                    <a:pt x="330" y="86"/>
                  </a:lnTo>
                  <a:lnTo>
                    <a:pt x="330" y="86"/>
                  </a:lnTo>
                  <a:lnTo>
                    <a:pt x="330" y="86"/>
                  </a:lnTo>
                  <a:lnTo>
                    <a:pt x="332" y="84"/>
                  </a:lnTo>
                  <a:lnTo>
                    <a:pt x="332" y="84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32" y="84"/>
                  </a:lnTo>
                  <a:lnTo>
                    <a:pt x="338" y="86"/>
                  </a:lnTo>
                  <a:lnTo>
                    <a:pt x="344" y="88"/>
                  </a:lnTo>
                  <a:lnTo>
                    <a:pt x="348" y="86"/>
                  </a:lnTo>
                  <a:lnTo>
                    <a:pt x="348" y="86"/>
                  </a:lnTo>
                  <a:lnTo>
                    <a:pt x="346" y="90"/>
                  </a:lnTo>
                  <a:lnTo>
                    <a:pt x="348" y="92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62" y="100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74" y="116"/>
                  </a:lnTo>
                  <a:lnTo>
                    <a:pt x="380" y="122"/>
                  </a:lnTo>
                  <a:lnTo>
                    <a:pt x="380" y="122"/>
                  </a:lnTo>
                  <a:lnTo>
                    <a:pt x="386" y="130"/>
                  </a:lnTo>
                  <a:lnTo>
                    <a:pt x="392" y="136"/>
                  </a:lnTo>
                  <a:lnTo>
                    <a:pt x="392" y="136"/>
                  </a:lnTo>
                  <a:lnTo>
                    <a:pt x="396" y="138"/>
                  </a:lnTo>
                  <a:lnTo>
                    <a:pt x="398" y="142"/>
                  </a:lnTo>
                  <a:lnTo>
                    <a:pt x="396" y="144"/>
                  </a:lnTo>
                  <a:lnTo>
                    <a:pt x="396" y="148"/>
                  </a:lnTo>
                  <a:lnTo>
                    <a:pt x="392" y="154"/>
                  </a:lnTo>
                  <a:lnTo>
                    <a:pt x="390" y="158"/>
                  </a:lnTo>
                  <a:lnTo>
                    <a:pt x="390" y="162"/>
                  </a:lnTo>
                  <a:lnTo>
                    <a:pt x="390" y="162"/>
                  </a:lnTo>
                  <a:lnTo>
                    <a:pt x="392" y="170"/>
                  </a:lnTo>
                  <a:lnTo>
                    <a:pt x="398" y="176"/>
                  </a:lnTo>
                  <a:lnTo>
                    <a:pt x="404" y="182"/>
                  </a:lnTo>
                  <a:lnTo>
                    <a:pt x="412" y="186"/>
                  </a:lnTo>
                  <a:lnTo>
                    <a:pt x="412" y="186"/>
                  </a:lnTo>
                  <a:lnTo>
                    <a:pt x="418" y="188"/>
                  </a:lnTo>
                  <a:lnTo>
                    <a:pt x="422" y="190"/>
                  </a:lnTo>
                  <a:lnTo>
                    <a:pt x="424" y="192"/>
                  </a:lnTo>
                  <a:lnTo>
                    <a:pt x="424" y="192"/>
                  </a:lnTo>
                  <a:lnTo>
                    <a:pt x="432" y="200"/>
                  </a:lnTo>
                  <a:lnTo>
                    <a:pt x="438" y="208"/>
                  </a:lnTo>
                  <a:lnTo>
                    <a:pt x="438" y="208"/>
                  </a:lnTo>
                  <a:lnTo>
                    <a:pt x="450" y="224"/>
                  </a:lnTo>
                  <a:lnTo>
                    <a:pt x="454" y="234"/>
                  </a:lnTo>
                  <a:lnTo>
                    <a:pt x="454" y="244"/>
                  </a:lnTo>
                  <a:lnTo>
                    <a:pt x="454" y="244"/>
                  </a:lnTo>
                  <a:lnTo>
                    <a:pt x="456" y="248"/>
                  </a:lnTo>
                  <a:lnTo>
                    <a:pt x="456" y="248"/>
                  </a:lnTo>
                  <a:lnTo>
                    <a:pt x="460" y="250"/>
                  </a:lnTo>
                  <a:lnTo>
                    <a:pt x="460" y="250"/>
                  </a:lnTo>
                  <a:lnTo>
                    <a:pt x="464" y="258"/>
                  </a:lnTo>
                  <a:lnTo>
                    <a:pt x="466" y="264"/>
                  </a:lnTo>
                  <a:lnTo>
                    <a:pt x="466" y="264"/>
                  </a:lnTo>
                  <a:lnTo>
                    <a:pt x="466" y="268"/>
                  </a:lnTo>
                  <a:lnTo>
                    <a:pt x="466" y="270"/>
                  </a:lnTo>
                  <a:lnTo>
                    <a:pt x="472" y="272"/>
                  </a:lnTo>
                  <a:lnTo>
                    <a:pt x="472" y="272"/>
                  </a:lnTo>
                  <a:lnTo>
                    <a:pt x="474" y="278"/>
                  </a:lnTo>
                  <a:lnTo>
                    <a:pt x="474" y="280"/>
                  </a:lnTo>
                  <a:lnTo>
                    <a:pt x="476" y="282"/>
                  </a:lnTo>
                  <a:lnTo>
                    <a:pt x="476" y="282"/>
                  </a:lnTo>
                  <a:lnTo>
                    <a:pt x="474" y="288"/>
                  </a:lnTo>
                  <a:lnTo>
                    <a:pt x="474" y="292"/>
                  </a:lnTo>
                  <a:lnTo>
                    <a:pt x="476" y="294"/>
                  </a:lnTo>
                  <a:lnTo>
                    <a:pt x="476" y="294"/>
                  </a:lnTo>
                  <a:lnTo>
                    <a:pt x="476" y="298"/>
                  </a:lnTo>
                  <a:lnTo>
                    <a:pt x="476" y="304"/>
                  </a:lnTo>
                  <a:lnTo>
                    <a:pt x="476" y="304"/>
                  </a:lnTo>
                  <a:lnTo>
                    <a:pt x="478" y="308"/>
                  </a:lnTo>
                  <a:lnTo>
                    <a:pt x="480" y="312"/>
                  </a:lnTo>
                  <a:lnTo>
                    <a:pt x="482" y="314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4" y="324"/>
                  </a:lnTo>
                  <a:lnTo>
                    <a:pt x="484" y="328"/>
                  </a:lnTo>
                  <a:lnTo>
                    <a:pt x="488" y="334"/>
                  </a:lnTo>
                  <a:lnTo>
                    <a:pt x="492" y="336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2"/>
                  </a:lnTo>
                  <a:lnTo>
                    <a:pt x="500" y="332"/>
                  </a:lnTo>
                  <a:lnTo>
                    <a:pt x="500" y="332"/>
                  </a:lnTo>
                  <a:lnTo>
                    <a:pt x="502" y="336"/>
                  </a:lnTo>
                  <a:lnTo>
                    <a:pt x="502" y="338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500" y="340"/>
                  </a:lnTo>
                  <a:lnTo>
                    <a:pt x="500" y="340"/>
                  </a:lnTo>
                  <a:lnTo>
                    <a:pt x="496" y="342"/>
                  </a:lnTo>
                  <a:lnTo>
                    <a:pt x="496" y="342"/>
                  </a:lnTo>
                  <a:lnTo>
                    <a:pt x="498" y="342"/>
                  </a:lnTo>
                  <a:lnTo>
                    <a:pt x="498" y="342"/>
                  </a:lnTo>
                  <a:lnTo>
                    <a:pt x="496" y="342"/>
                  </a:lnTo>
                  <a:lnTo>
                    <a:pt x="494" y="344"/>
                  </a:lnTo>
                  <a:lnTo>
                    <a:pt x="494" y="348"/>
                  </a:lnTo>
                  <a:lnTo>
                    <a:pt x="494" y="348"/>
                  </a:lnTo>
                  <a:lnTo>
                    <a:pt x="496" y="356"/>
                  </a:lnTo>
                  <a:lnTo>
                    <a:pt x="500" y="362"/>
                  </a:lnTo>
                  <a:lnTo>
                    <a:pt x="500" y="362"/>
                  </a:lnTo>
                  <a:lnTo>
                    <a:pt x="506" y="366"/>
                  </a:lnTo>
                  <a:lnTo>
                    <a:pt x="508" y="368"/>
                  </a:lnTo>
                  <a:lnTo>
                    <a:pt x="510" y="370"/>
                  </a:lnTo>
                  <a:lnTo>
                    <a:pt x="510" y="370"/>
                  </a:lnTo>
                  <a:lnTo>
                    <a:pt x="512" y="376"/>
                  </a:lnTo>
                  <a:lnTo>
                    <a:pt x="514" y="378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6" y="382"/>
                  </a:lnTo>
                  <a:lnTo>
                    <a:pt x="516" y="386"/>
                  </a:lnTo>
                  <a:lnTo>
                    <a:pt x="522" y="390"/>
                  </a:lnTo>
                  <a:lnTo>
                    <a:pt x="522" y="390"/>
                  </a:lnTo>
                  <a:lnTo>
                    <a:pt x="526" y="392"/>
                  </a:lnTo>
                  <a:lnTo>
                    <a:pt x="528" y="394"/>
                  </a:lnTo>
                  <a:lnTo>
                    <a:pt x="528" y="394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38" y="396"/>
                  </a:lnTo>
                  <a:lnTo>
                    <a:pt x="542" y="398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6" y="406"/>
                  </a:lnTo>
                  <a:lnTo>
                    <a:pt x="558" y="408"/>
                  </a:lnTo>
                  <a:lnTo>
                    <a:pt x="562" y="410"/>
                  </a:lnTo>
                  <a:lnTo>
                    <a:pt x="562" y="410"/>
                  </a:lnTo>
                  <a:lnTo>
                    <a:pt x="580" y="418"/>
                  </a:lnTo>
                  <a:lnTo>
                    <a:pt x="588" y="422"/>
                  </a:lnTo>
                  <a:lnTo>
                    <a:pt x="596" y="424"/>
                  </a:lnTo>
                  <a:lnTo>
                    <a:pt x="596" y="424"/>
                  </a:lnTo>
                  <a:lnTo>
                    <a:pt x="590" y="424"/>
                  </a:lnTo>
                  <a:lnTo>
                    <a:pt x="586" y="424"/>
                  </a:lnTo>
                  <a:lnTo>
                    <a:pt x="582" y="426"/>
                  </a:lnTo>
                  <a:lnTo>
                    <a:pt x="580" y="432"/>
                  </a:lnTo>
                  <a:lnTo>
                    <a:pt x="580" y="432"/>
                  </a:lnTo>
                  <a:lnTo>
                    <a:pt x="578" y="440"/>
                  </a:lnTo>
                  <a:lnTo>
                    <a:pt x="578" y="448"/>
                  </a:lnTo>
                  <a:lnTo>
                    <a:pt x="582" y="456"/>
                  </a:lnTo>
                  <a:lnTo>
                    <a:pt x="586" y="464"/>
                  </a:lnTo>
                  <a:lnTo>
                    <a:pt x="586" y="464"/>
                  </a:lnTo>
                  <a:lnTo>
                    <a:pt x="594" y="476"/>
                  </a:lnTo>
                  <a:lnTo>
                    <a:pt x="606" y="486"/>
                  </a:lnTo>
                  <a:lnTo>
                    <a:pt x="618" y="494"/>
                  </a:lnTo>
                  <a:lnTo>
                    <a:pt x="626" y="496"/>
                  </a:lnTo>
                  <a:lnTo>
                    <a:pt x="632" y="496"/>
                  </a:lnTo>
                  <a:lnTo>
                    <a:pt x="632" y="496"/>
                  </a:lnTo>
                  <a:lnTo>
                    <a:pt x="628" y="508"/>
                  </a:lnTo>
                  <a:lnTo>
                    <a:pt x="626" y="512"/>
                  </a:lnTo>
                  <a:lnTo>
                    <a:pt x="626" y="518"/>
                  </a:lnTo>
                  <a:lnTo>
                    <a:pt x="626" y="518"/>
                  </a:lnTo>
                  <a:lnTo>
                    <a:pt x="626" y="522"/>
                  </a:lnTo>
                  <a:lnTo>
                    <a:pt x="624" y="524"/>
                  </a:lnTo>
                  <a:lnTo>
                    <a:pt x="622" y="526"/>
                  </a:lnTo>
                  <a:lnTo>
                    <a:pt x="620" y="528"/>
                  </a:lnTo>
                  <a:lnTo>
                    <a:pt x="620" y="528"/>
                  </a:lnTo>
                  <a:lnTo>
                    <a:pt x="616" y="524"/>
                  </a:lnTo>
                  <a:lnTo>
                    <a:pt x="610" y="522"/>
                  </a:lnTo>
                  <a:lnTo>
                    <a:pt x="600" y="520"/>
                  </a:lnTo>
                  <a:lnTo>
                    <a:pt x="600" y="520"/>
                  </a:lnTo>
                  <a:lnTo>
                    <a:pt x="588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68" y="524"/>
                  </a:lnTo>
                  <a:lnTo>
                    <a:pt x="564" y="524"/>
                  </a:lnTo>
                  <a:lnTo>
                    <a:pt x="562" y="520"/>
                  </a:lnTo>
                  <a:lnTo>
                    <a:pt x="562" y="520"/>
                  </a:lnTo>
                  <a:lnTo>
                    <a:pt x="560" y="518"/>
                  </a:lnTo>
                  <a:lnTo>
                    <a:pt x="558" y="514"/>
                  </a:lnTo>
                  <a:lnTo>
                    <a:pt x="558" y="514"/>
                  </a:lnTo>
                  <a:lnTo>
                    <a:pt x="554" y="514"/>
                  </a:lnTo>
                  <a:lnTo>
                    <a:pt x="554" y="514"/>
                  </a:lnTo>
                  <a:lnTo>
                    <a:pt x="552" y="514"/>
                  </a:lnTo>
                  <a:lnTo>
                    <a:pt x="552" y="512"/>
                  </a:lnTo>
                  <a:lnTo>
                    <a:pt x="550" y="508"/>
                  </a:lnTo>
                  <a:lnTo>
                    <a:pt x="550" y="508"/>
                  </a:lnTo>
                  <a:lnTo>
                    <a:pt x="546" y="508"/>
                  </a:lnTo>
                  <a:lnTo>
                    <a:pt x="540" y="510"/>
                  </a:lnTo>
                  <a:lnTo>
                    <a:pt x="540" y="510"/>
                  </a:lnTo>
                  <a:lnTo>
                    <a:pt x="538" y="510"/>
                  </a:lnTo>
                  <a:lnTo>
                    <a:pt x="534" y="510"/>
                  </a:lnTo>
                  <a:lnTo>
                    <a:pt x="534" y="510"/>
                  </a:lnTo>
                  <a:lnTo>
                    <a:pt x="530" y="508"/>
                  </a:lnTo>
                  <a:lnTo>
                    <a:pt x="526" y="506"/>
                  </a:lnTo>
                  <a:lnTo>
                    <a:pt x="526" y="506"/>
                  </a:lnTo>
                  <a:lnTo>
                    <a:pt x="522" y="504"/>
                  </a:lnTo>
                  <a:lnTo>
                    <a:pt x="520" y="504"/>
                  </a:lnTo>
                  <a:lnTo>
                    <a:pt x="514" y="504"/>
                  </a:lnTo>
                  <a:lnTo>
                    <a:pt x="514" y="504"/>
                  </a:lnTo>
                  <a:lnTo>
                    <a:pt x="514" y="502"/>
                  </a:lnTo>
                  <a:lnTo>
                    <a:pt x="512" y="498"/>
                  </a:lnTo>
                  <a:lnTo>
                    <a:pt x="512" y="492"/>
                  </a:lnTo>
                  <a:lnTo>
                    <a:pt x="512" y="492"/>
                  </a:lnTo>
                  <a:lnTo>
                    <a:pt x="506" y="482"/>
                  </a:lnTo>
                  <a:lnTo>
                    <a:pt x="504" y="478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490" y="478"/>
                  </a:lnTo>
                  <a:lnTo>
                    <a:pt x="484" y="480"/>
                  </a:lnTo>
                  <a:lnTo>
                    <a:pt x="480" y="478"/>
                  </a:lnTo>
                  <a:lnTo>
                    <a:pt x="480" y="478"/>
                  </a:lnTo>
                  <a:lnTo>
                    <a:pt x="478" y="474"/>
                  </a:lnTo>
                  <a:lnTo>
                    <a:pt x="476" y="468"/>
                  </a:lnTo>
                  <a:lnTo>
                    <a:pt x="474" y="454"/>
                  </a:lnTo>
                  <a:lnTo>
                    <a:pt x="474" y="454"/>
                  </a:lnTo>
                  <a:lnTo>
                    <a:pt x="466" y="432"/>
                  </a:lnTo>
                  <a:lnTo>
                    <a:pt x="466" y="432"/>
                  </a:lnTo>
                  <a:lnTo>
                    <a:pt x="464" y="430"/>
                  </a:lnTo>
                  <a:lnTo>
                    <a:pt x="460" y="428"/>
                  </a:lnTo>
                  <a:lnTo>
                    <a:pt x="452" y="430"/>
                  </a:lnTo>
                  <a:lnTo>
                    <a:pt x="452" y="430"/>
                  </a:lnTo>
                  <a:lnTo>
                    <a:pt x="442" y="434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4" y="444"/>
                  </a:lnTo>
                  <a:lnTo>
                    <a:pt x="422" y="442"/>
                  </a:lnTo>
                  <a:lnTo>
                    <a:pt x="422" y="440"/>
                  </a:lnTo>
                  <a:lnTo>
                    <a:pt x="420" y="440"/>
                  </a:lnTo>
                  <a:lnTo>
                    <a:pt x="420" y="440"/>
                  </a:lnTo>
                  <a:lnTo>
                    <a:pt x="418" y="442"/>
                  </a:lnTo>
                  <a:lnTo>
                    <a:pt x="416" y="444"/>
                  </a:lnTo>
                  <a:lnTo>
                    <a:pt x="414" y="446"/>
                  </a:lnTo>
                  <a:lnTo>
                    <a:pt x="412" y="448"/>
                  </a:lnTo>
                  <a:lnTo>
                    <a:pt x="412" y="448"/>
                  </a:lnTo>
                  <a:lnTo>
                    <a:pt x="410" y="448"/>
                  </a:lnTo>
                  <a:lnTo>
                    <a:pt x="408" y="448"/>
                  </a:lnTo>
                  <a:lnTo>
                    <a:pt x="408" y="448"/>
                  </a:lnTo>
                  <a:lnTo>
                    <a:pt x="406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396" y="448"/>
                  </a:lnTo>
                  <a:lnTo>
                    <a:pt x="392" y="448"/>
                  </a:lnTo>
                  <a:lnTo>
                    <a:pt x="390" y="450"/>
                  </a:lnTo>
                  <a:lnTo>
                    <a:pt x="390" y="450"/>
                  </a:lnTo>
                  <a:lnTo>
                    <a:pt x="390" y="452"/>
                  </a:lnTo>
                  <a:lnTo>
                    <a:pt x="388" y="454"/>
                  </a:lnTo>
                  <a:lnTo>
                    <a:pt x="388" y="454"/>
                  </a:lnTo>
                  <a:lnTo>
                    <a:pt x="384" y="456"/>
                  </a:lnTo>
                  <a:lnTo>
                    <a:pt x="380" y="456"/>
                  </a:lnTo>
                  <a:lnTo>
                    <a:pt x="380" y="456"/>
                  </a:lnTo>
                  <a:lnTo>
                    <a:pt x="376" y="454"/>
                  </a:lnTo>
                  <a:lnTo>
                    <a:pt x="374" y="450"/>
                  </a:lnTo>
                  <a:lnTo>
                    <a:pt x="370" y="448"/>
                  </a:lnTo>
                  <a:lnTo>
                    <a:pt x="366" y="446"/>
                  </a:lnTo>
                  <a:lnTo>
                    <a:pt x="366" y="446"/>
                  </a:lnTo>
                  <a:lnTo>
                    <a:pt x="360" y="450"/>
                  </a:lnTo>
                  <a:lnTo>
                    <a:pt x="356" y="450"/>
                  </a:lnTo>
                  <a:lnTo>
                    <a:pt x="356" y="450"/>
                  </a:lnTo>
                  <a:lnTo>
                    <a:pt x="352" y="450"/>
                  </a:lnTo>
                  <a:lnTo>
                    <a:pt x="346" y="450"/>
                  </a:lnTo>
                  <a:lnTo>
                    <a:pt x="346" y="450"/>
                  </a:lnTo>
                  <a:lnTo>
                    <a:pt x="346" y="448"/>
                  </a:lnTo>
                  <a:lnTo>
                    <a:pt x="346" y="446"/>
                  </a:lnTo>
                  <a:lnTo>
                    <a:pt x="342" y="444"/>
                  </a:lnTo>
                  <a:lnTo>
                    <a:pt x="342" y="444"/>
                  </a:lnTo>
                  <a:lnTo>
                    <a:pt x="340" y="444"/>
                  </a:lnTo>
                  <a:lnTo>
                    <a:pt x="336" y="444"/>
                  </a:lnTo>
                  <a:lnTo>
                    <a:pt x="336" y="444"/>
                  </a:lnTo>
                  <a:lnTo>
                    <a:pt x="334" y="442"/>
                  </a:lnTo>
                  <a:lnTo>
                    <a:pt x="334" y="442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32" y="442"/>
                  </a:lnTo>
                  <a:lnTo>
                    <a:pt x="334" y="440"/>
                  </a:lnTo>
                  <a:lnTo>
                    <a:pt x="336" y="436"/>
                  </a:lnTo>
                  <a:lnTo>
                    <a:pt x="336" y="436"/>
                  </a:lnTo>
                  <a:lnTo>
                    <a:pt x="340" y="432"/>
                  </a:lnTo>
                  <a:lnTo>
                    <a:pt x="340" y="432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08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4" y="396"/>
                  </a:lnTo>
                  <a:lnTo>
                    <a:pt x="342" y="390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40" y="378"/>
                  </a:lnTo>
                  <a:lnTo>
                    <a:pt x="338" y="372"/>
                  </a:lnTo>
                  <a:lnTo>
                    <a:pt x="338" y="372"/>
                  </a:lnTo>
                  <a:lnTo>
                    <a:pt x="336" y="368"/>
                  </a:lnTo>
                  <a:lnTo>
                    <a:pt x="334" y="364"/>
                  </a:lnTo>
                  <a:lnTo>
                    <a:pt x="334" y="362"/>
                  </a:lnTo>
                  <a:lnTo>
                    <a:pt x="334" y="362"/>
                  </a:lnTo>
                  <a:lnTo>
                    <a:pt x="336" y="356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40" y="334"/>
                  </a:lnTo>
                  <a:lnTo>
                    <a:pt x="340" y="334"/>
                  </a:lnTo>
                  <a:lnTo>
                    <a:pt x="342" y="328"/>
                  </a:lnTo>
                  <a:lnTo>
                    <a:pt x="344" y="324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58" y="310"/>
                  </a:lnTo>
                  <a:lnTo>
                    <a:pt x="362" y="308"/>
                  </a:lnTo>
                  <a:lnTo>
                    <a:pt x="364" y="308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66" y="306"/>
                  </a:lnTo>
                  <a:lnTo>
                    <a:pt x="366" y="306"/>
                  </a:lnTo>
                  <a:lnTo>
                    <a:pt x="364" y="304"/>
                  </a:lnTo>
                  <a:lnTo>
                    <a:pt x="362" y="302"/>
                  </a:lnTo>
                  <a:lnTo>
                    <a:pt x="362" y="302"/>
                  </a:lnTo>
                  <a:lnTo>
                    <a:pt x="360" y="300"/>
                  </a:lnTo>
                  <a:lnTo>
                    <a:pt x="358" y="300"/>
                  </a:lnTo>
                  <a:lnTo>
                    <a:pt x="354" y="298"/>
                  </a:lnTo>
                  <a:lnTo>
                    <a:pt x="354" y="298"/>
                  </a:lnTo>
                  <a:lnTo>
                    <a:pt x="354" y="296"/>
                  </a:lnTo>
                  <a:lnTo>
                    <a:pt x="354" y="292"/>
                  </a:lnTo>
                  <a:lnTo>
                    <a:pt x="350" y="288"/>
                  </a:lnTo>
                  <a:lnTo>
                    <a:pt x="340" y="282"/>
                  </a:lnTo>
                  <a:lnTo>
                    <a:pt x="340" y="282"/>
                  </a:lnTo>
                  <a:lnTo>
                    <a:pt x="328" y="272"/>
                  </a:lnTo>
                  <a:lnTo>
                    <a:pt x="324" y="266"/>
                  </a:lnTo>
                  <a:lnTo>
                    <a:pt x="322" y="258"/>
                  </a:lnTo>
                  <a:lnTo>
                    <a:pt x="322" y="258"/>
                  </a:lnTo>
                  <a:lnTo>
                    <a:pt x="320" y="252"/>
                  </a:lnTo>
                  <a:lnTo>
                    <a:pt x="318" y="246"/>
                  </a:lnTo>
                  <a:lnTo>
                    <a:pt x="318" y="246"/>
                  </a:lnTo>
                  <a:lnTo>
                    <a:pt x="316" y="238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4" y="234"/>
                  </a:lnTo>
                  <a:lnTo>
                    <a:pt x="292" y="232"/>
                  </a:lnTo>
                  <a:lnTo>
                    <a:pt x="288" y="232"/>
                  </a:lnTo>
                  <a:lnTo>
                    <a:pt x="288" y="232"/>
                  </a:lnTo>
                  <a:lnTo>
                    <a:pt x="278" y="234"/>
                  </a:lnTo>
                  <a:lnTo>
                    <a:pt x="278" y="234"/>
                  </a:lnTo>
                  <a:lnTo>
                    <a:pt x="276" y="238"/>
                  </a:lnTo>
                  <a:lnTo>
                    <a:pt x="276" y="242"/>
                  </a:lnTo>
                  <a:lnTo>
                    <a:pt x="276" y="242"/>
                  </a:lnTo>
                  <a:lnTo>
                    <a:pt x="274" y="244"/>
                  </a:lnTo>
                  <a:lnTo>
                    <a:pt x="270" y="244"/>
                  </a:lnTo>
                  <a:lnTo>
                    <a:pt x="266" y="244"/>
                  </a:lnTo>
                  <a:lnTo>
                    <a:pt x="266" y="244"/>
                  </a:lnTo>
                  <a:lnTo>
                    <a:pt x="262" y="250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54" y="256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2" y="256"/>
                  </a:lnTo>
                  <a:lnTo>
                    <a:pt x="240" y="254"/>
                  </a:lnTo>
                  <a:lnTo>
                    <a:pt x="238" y="248"/>
                  </a:lnTo>
                  <a:lnTo>
                    <a:pt x="234" y="242"/>
                  </a:lnTo>
                  <a:lnTo>
                    <a:pt x="232" y="240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08" y="258"/>
                  </a:lnTo>
                  <a:lnTo>
                    <a:pt x="204" y="258"/>
                  </a:lnTo>
                  <a:lnTo>
                    <a:pt x="198" y="258"/>
                  </a:lnTo>
                  <a:lnTo>
                    <a:pt x="198" y="258"/>
                  </a:lnTo>
                  <a:lnTo>
                    <a:pt x="194" y="256"/>
                  </a:lnTo>
                  <a:lnTo>
                    <a:pt x="190" y="252"/>
                  </a:lnTo>
                  <a:lnTo>
                    <a:pt x="184" y="244"/>
                  </a:lnTo>
                  <a:lnTo>
                    <a:pt x="178" y="224"/>
                  </a:lnTo>
                  <a:lnTo>
                    <a:pt x="178" y="224"/>
                  </a:lnTo>
                  <a:lnTo>
                    <a:pt x="168" y="224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38" y="214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08" y="204"/>
                  </a:lnTo>
                  <a:lnTo>
                    <a:pt x="102" y="202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0" y="194"/>
                  </a:lnTo>
                  <a:lnTo>
                    <a:pt x="86" y="194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74" y="202"/>
                  </a:lnTo>
                  <a:lnTo>
                    <a:pt x="70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6" y="206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36" y="190"/>
                  </a:lnTo>
                  <a:lnTo>
                    <a:pt x="28" y="186"/>
                  </a:lnTo>
                  <a:lnTo>
                    <a:pt x="24" y="184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8" y="188"/>
                  </a:lnTo>
                  <a:lnTo>
                    <a:pt x="4" y="186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76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6" y="170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6" y="148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30" y="128"/>
                  </a:lnTo>
                  <a:lnTo>
                    <a:pt x="36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60" y="130"/>
                  </a:lnTo>
                  <a:lnTo>
                    <a:pt x="62" y="128"/>
                  </a:lnTo>
                  <a:lnTo>
                    <a:pt x="64" y="128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4" y="116"/>
                  </a:lnTo>
                  <a:lnTo>
                    <a:pt x="62" y="110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36" y="108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8" y="96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4" y="80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4" y="74"/>
                  </a:lnTo>
                  <a:lnTo>
                    <a:pt x="40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2" y="78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6" y="88"/>
                  </a:lnTo>
                  <a:lnTo>
                    <a:pt x="80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2" y="90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12" y="86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128" y="80"/>
                  </a:lnTo>
                  <a:lnTo>
                    <a:pt x="132" y="80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52" y="92"/>
                  </a:lnTo>
                  <a:lnTo>
                    <a:pt x="156" y="92"/>
                  </a:lnTo>
                  <a:lnTo>
                    <a:pt x="158" y="90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60" y="86"/>
                  </a:lnTo>
                  <a:lnTo>
                    <a:pt x="158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4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6" y="46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60" y="28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90" y="10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39"/>
            <p:cNvSpPr>
              <a:spLocks/>
            </p:cNvSpPr>
            <p:nvPr/>
          </p:nvSpPr>
          <p:spPr bwMode="auto">
            <a:xfrm>
              <a:off x="4272798" y="6281931"/>
              <a:ext cx="1424266" cy="1237701"/>
            </a:xfrm>
            <a:custGeom>
              <a:avLst/>
              <a:gdLst>
                <a:gd name="T0" fmla="*/ 228 w 626"/>
                <a:gd name="T1" fmla="*/ 10 h 544"/>
                <a:gd name="T2" fmla="*/ 312 w 626"/>
                <a:gd name="T3" fmla="*/ 40 h 544"/>
                <a:gd name="T4" fmla="*/ 354 w 626"/>
                <a:gd name="T5" fmla="*/ 74 h 544"/>
                <a:gd name="T6" fmla="*/ 380 w 626"/>
                <a:gd name="T7" fmla="*/ 60 h 544"/>
                <a:gd name="T8" fmla="*/ 410 w 626"/>
                <a:gd name="T9" fmla="*/ 62 h 544"/>
                <a:gd name="T10" fmla="*/ 440 w 626"/>
                <a:gd name="T11" fmla="*/ 50 h 544"/>
                <a:gd name="T12" fmla="*/ 468 w 626"/>
                <a:gd name="T13" fmla="*/ 66 h 544"/>
                <a:gd name="T14" fmla="*/ 500 w 626"/>
                <a:gd name="T15" fmla="*/ 108 h 544"/>
                <a:gd name="T16" fmla="*/ 510 w 626"/>
                <a:gd name="T17" fmla="*/ 124 h 544"/>
                <a:gd name="T18" fmla="*/ 480 w 626"/>
                <a:gd name="T19" fmla="*/ 168 h 544"/>
                <a:gd name="T20" fmla="*/ 488 w 626"/>
                <a:gd name="T21" fmla="*/ 236 h 544"/>
                <a:gd name="T22" fmla="*/ 488 w 626"/>
                <a:gd name="T23" fmla="*/ 260 h 544"/>
                <a:gd name="T24" fmla="*/ 516 w 626"/>
                <a:gd name="T25" fmla="*/ 264 h 544"/>
                <a:gd name="T26" fmla="*/ 552 w 626"/>
                <a:gd name="T27" fmla="*/ 266 h 544"/>
                <a:gd name="T28" fmla="*/ 592 w 626"/>
                <a:gd name="T29" fmla="*/ 248 h 544"/>
                <a:gd name="T30" fmla="*/ 626 w 626"/>
                <a:gd name="T31" fmla="*/ 290 h 544"/>
                <a:gd name="T32" fmla="*/ 618 w 626"/>
                <a:gd name="T33" fmla="*/ 322 h 544"/>
                <a:gd name="T34" fmla="*/ 602 w 626"/>
                <a:gd name="T35" fmla="*/ 364 h 544"/>
                <a:gd name="T36" fmla="*/ 592 w 626"/>
                <a:gd name="T37" fmla="*/ 376 h 544"/>
                <a:gd name="T38" fmla="*/ 548 w 626"/>
                <a:gd name="T39" fmla="*/ 404 h 544"/>
                <a:gd name="T40" fmla="*/ 518 w 626"/>
                <a:gd name="T41" fmla="*/ 404 h 544"/>
                <a:gd name="T42" fmla="*/ 480 w 626"/>
                <a:gd name="T43" fmla="*/ 430 h 544"/>
                <a:gd name="T44" fmla="*/ 462 w 626"/>
                <a:gd name="T45" fmla="*/ 446 h 544"/>
                <a:gd name="T46" fmla="*/ 442 w 626"/>
                <a:gd name="T47" fmla="*/ 470 h 544"/>
                <a:gd name="T48" fmla="*/ 438 w 626"/>
                <a:gd name="T49" fmla="*/ 496 h 544"/>
                <a:gd name="T50" fmla="*/ 418 w 626"/>
                <a:gd name="T51" fmla="*/ 508 h 544"/>
                <a:gd name="T52" fmla="*/ 400 w 626"/>
                <a:gd name="T53" fmla="*/ 496 h 544"/>
                <a:gd name="T54" fmla="*/ 354 w 626"/>
                <a:gd name="T55" fmla="*/ 494 h 544"/>
                <a:gd name="T56" fmla="*/ 316 w 626"/>
                <a:gd name="T57" fmla="*/ 492 h 544"/>
                <a:gd name="T58" fmla="*/ 290 w 626"/>
                <a:gd name="T59" fmla="*/ 506 h 544"/>
                <a:gd name="T60" fmla="*/ 266 w 626"/>
                <a:gd name="T61" fmla="*/ 530 h 544"/>
                <a:gd name="T62" fmla="*/ 226 w 626"/>
                <a:gd name="T63" fmla="*/ 540 h 544"/>
                <a:gd name="T64" fmla="*/ 212 w 626"/>
                <a:gd name="T65" fmla="*/ 536 h 544"/>
                <a:gd name="T66" fmla="*/ 220 w 626"/>
                <a:gd name="T67" fmla="*/ 518 h 544"/>
                <a:gd name="T68" fmla="*/ 216 w 626"/>
                <a:gd name="T69" fmla="*/ 500 h 544"/>
                <a:gd name="T70" fmla="*/ 214 w 626"/>
                <a:gd name="T71" fmla="*/ 472 h 544"/>
                <a:gd name="T72" fmla="*/ 188 w 626"/>
                <a:gd name="T73" fmla="*/ 460 h 544"/>
                <a:gd name="T74" fmla="*/ 170 w 626"/>
                <a:gd name="T75" fmla="*/ 432 h 544"/>
                <a:gd name="T76" fmla="*/ 160 w 626"/>
                <a:gd name="T77" fmla="*/ 418 h 544"/>
                <a:gd name="T78" fmla="*/ 166 w 626"/>
                <a:gd name="T79" fmla="*/ 390 h 544"/>
                <a:gd name="T80" fmla="*/ 188 w 626"/>
                <a:gd name="T81" fmla="*/ 380 h 544"/>
                <a:gd name="T82" fmla="*/ 174 w 626"/>
                <a:gd name="T83" fmla="*/ 344 h 544"/>
                <a:gd name="T84" fmla="*/ 152 w 626"/>
                <a:gd name="T85" fmla="*/ 330 h 544"/>
                <a:gd name="T86" fmla="*/ 136 w 626"/>
                <a:gd name="T87" fmla="*/ 304 h 544"/>
                <a:gd name="T88" fmla="*/ 106 w 626"/>
                <a:gd name="T89" fmla="*/ 296 h 544"/>
                <a:gd name="T90" fmla="*/ 76 w 626"/>
                <a:gd name="T91" fmla="*/ 272 h 544"/>
                <a:gd name="T92" fmla="*/ 52 w 626"/>
                <a:gd name="T93" fmla="*/ 258 h 544"/>
                <a:gd name="T94" fmla="*/ 52 w 626"/>
                <a:gd name="T95" fmla="*/ 220 h 544"/>
                <a:gd name="T96" fmla="*/ 46 w 626"/>
                <a:gd name="T97" fmla="*/ 202 h 544"/>
                <a:gd name="T98" fmla="*/ 14 w 626"/>
                <a:gd name="T99" fmla="*/ 136 h 544"/>
                <a:gd name="T100" fmla="*/ 0 w 626"/>
                <a:gd name="T101" fmla="*/ 88 h 544"/>
                <a:gd name="T102" fmla="*/ 20 w 626"/>
                <a:gd name="T103" fmla="*/ 52 h 544"/>
                <a:gd name="T104" fmla="*/ 78 w 626"/>
                <a:gd name="T105" fmla="*/ 72 h 544"/>
                <a:gd name="T106" fmla="*/ 102 w 626"/>
                <a:gd name="T107" fmla="*/ 90 h 544"/>
                <a:gd name="T108" fmla="*/ 120 w 626"/>
                <a:gd name="T109" fmla="*/ 110 h 544"/>
                <a:gd name="T110" fmla="*/ 144 w 626"/>
                <a:gd name="T111" fmla="*/ 68 h 544"/>
                <a:gd name="T112" fmla="*/ 140 w 626"/>
                <a:gd name="T113" fmla="*/ 22 h 544"/>
                <a:gd name="T114" fmla="*/ 176 w 626"/>
                <a:gd name="T115" fmla="*/ 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6" h="544">
                  <a:moveTo>
                    <a:pt x="188" y="10"/>
                  </a:moveTo>
                  <a:lnTo>
                    <a:pt x="188" y="10"/>
                  </a:lnTo>
                  <a:lnTo>
                    <a:pt x="196" y="18"/>
                  </a:lnTo>
                  <a:lnTo>
                    <a:pt x="200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0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8" y="10"/>
                  </a:lnTo>
                  <a:lnTo>
                    <a:pt x="232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54" y="18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300" y="38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22" y="42"/>
                  </a:lnTo>
                  <a:lnTo>
                    <a:pt x="324" y="42"/>
                  </a:lnTo>
                  <a:lnTo>
                    <a:pt x="328" y="46"/>
                  </a:lnTo>
                  <a:lnTo>
                    <a:pt x="328" y="46"/>
                  </a:lnTo>
                  <a:lnTo>
                    <a:pt x="336" y="66"/>
                  </a:lnTo>
                  <a:lnTo>
                    <a:pt x="336" y="66"/>
                  </a:lnTo>
                  <a:lnTo>
                    <a:pt x="338" y="70"/>
                  </a:lnTo>
                  <a:lnTo>
                    <a:pt x="344" y="72"/>
                  </a:lnTo>
                  <a:lnTo>
                    <a:pt x="348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60" y="72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68" y="64"/>
                  </a:lnTo>
                  <a:lnTo>
                    <a:pt x="372" y="62"/>
                  </a:lnTo>
                  <a:lnTo>
                    <a:pt x="372" y="62"/>
                  </a:lnTo>
                  <a:lnTo>
                    <a:pt x="374" y="60"/>
                  </a:lnTo>
                  <a:lnTo>
                    <a:pt x="376" y="58"/>
                  </a:lnTo>
                  <a:lnTo>
                    <a:pt x="378" y="56"/>
                  </a:lnTo>
                  <a:lnTo>
                    <a:pt x="380" y="60"/>
                  </a:lnTo>
                  <a:lnTo>
                    <a:pt x="380" y="60"/>
                  </a:lnTo>
                  <a:lnTo>
                    <a:pt x="384" y="68"/>
                  </a:lnTo>
                  <a:lnTo>
                    <a:pt x="386" y="70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98" y="72"/>
                  </a:lnTo>
                  <a:lnTo>
                    <a:pt x="402" y="70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408" y="64"/>
                  </a:lnTo>
                  <a:lnTo>
                    <a:pt x="410" y="62"/>
                  </a:lnTo>
                  <a:lnTo>
                    <a:pt x="410" y="62"/>
                  </a:lnTo>
                  <a:lnTo>
                    <a:pt x="418" y="60"/>
                  </a:lnTo>
                  <a:lnTo>
                    <a:pt x="418" y="60"/>
                  </a:lnTo>
                  <a:lnTo>
                    <a:pt x="422" y="56"/>
                  </a:lnTo>
                  <a:lnTo>
                    <a:pt x="424" y="52"/>
                  </a:lnTo>
                  <a:lnTo>
                    <a:pt x="424" y="52"/>
                  </a:lnTo>
                  <a:lnTo>
                    <a:pt x="424" y="50"/>
                  </a:lnTo>
                  <a:lnTo>
                    <a:pt x="426" y="50"/>
                  </a:lnTo>
                  <a:lnTo>
                    <a:pt x="430" y="48"/>
                  </a:lnTo>
                  <a:lnTo>
                    <a:pt x="430" y="48"/>
                  </a:lnTo>
                  <a:lnTo>
                    <a:pt x="436" y="48"/>
                  </a:lnTo>
                  <a:lnTo>
                    <a:pt x="440" y="50"/>
                  </a:lnTo>
                  <a:lnTo>
                    <a:pt x="442" y="52"/>
                  </a:lnTo>
                  <a:lnTo>
                    <a:pt x="442" y="58"/>
                  </a:lnTo>
                  <a:lnTo>
                    <a:pt x="442" y="58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2" y="52"/>
                  </a:lnTo>
                  <a:lnTo>
                    <a:pt x="462" y="56"/>
                  </a:lnTo>
                  <a:lnTo>
                    <a:pt x="464" y="60"/>
                  </a:lnTo>
                  <a:lnTo>
                    <a:pt x="464" y="60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68" y="74"/>
                  </a:lnTo>
                  <a:lnTo>
                    <a:pt x="468" y="74"/>
                  </a:lnTo>
                  <a:lnTo>
                    <a:pt x="470" y="82"/>
                  </a:lnTo>
                  <a:lnTo>
                    <a:pt x="476" y="88"/>
                  </a:lnTo>
                  <a:lnTo>
                    <a:pt x="480" y="94"/>
                  </a:lnTo>
                  <a:lnTo>
                    <a:pt x="488" y="98"/>
                  </a:lnTo>
                  <a:lnTo>
                    <a:pt x="488" y="98"/>
                  </a:lnTo>
                  <a:lnTo>
                    <a:pt x="496" y="104"/>
                  </a:lnTo>
                  <a:lnTo>
                    <a:pt x="496" y="104"/>
                  </a:lnTo>
                  <a:lnTo>
                    <a:pt x="498" y="106"/>
                  </a:lnTo>
                  <a:lnTo>
                    <a:pt x="500" y="108"/>
                  </a:lnTo>
                  <a:lnTo>
                    <a:pt x="500" y="114"/>
                  </a:lnTo>
                  <a:lnTo>
                    <a:pt x="500" y="114"/>
                  </a:lnTo>
                  <a:lnTo>
                    <a:pt x="504" y="116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10" y="118"/>
                  </a:lnTo>
                  <a:lnTo>
                    <a:pt x="512" y="120"/>
                  </a:lnTo>
                  <a:lnTo>
                    <a:pt x="514" y="126"/>
                  </a:lnTo>
                  <a:lnTo>
                    <a:pt x="514" y="126"/>
                  </a:lnTo>
                  <a:lnTo>
                    <a:pt x="512" y="124"/>
                  </a:lnTo>
                  <a:lnTo>
                    <a:pt x="510" y="124"/>
                  </a:lnTo>
                  <a:lnTo>
                    <a:pt x="506" y="126"/>
                  </a:lnTo>
                  <a:lnTo>
                    <a:pt x="500" y="134"/>
                  </a:lnTo>
                  <a:lnTo>
                    <a:pt x="500" y="134"/>
                  </a:lnTo>
                  <a:lnTo>
                    <a:pt x="496" y="136"/>
                  </a:lnTo>
                  <a:lnTo>
                    <a:pt x="492" y="138"/>
                  </a:lnTo>
                  <a:lnTo>
                    <a:pt x="488" y="140"/>
                  </a:lnTo>
                  <a:lnTo>
                    <a:pt x="486" y="146"/>
                  </a:lnTo>
                  <a:lnTo>
                    <a:pt x="486" y="146"/>
                  </a:lnTo>
                  <a:lnTo>
                    <a:pt x="482" y="156"/>
                  </a:lnTo>
                  <a:lnTo>
                    <a:pt x="482" y="162"/>
                  </a:lnTo>
                  <a:lnTo>
                    <a:pt x="480" y="168"/>
                  </a:lnTo>
                  <a:lnTo>
                    <a:pt x="480" y="168"/>
                  </a:lnTo>
                  <a:lnTo>
                    <a:pt x="484" y="182"/>
                  </a:lnTo>
                  <a:lnTo>
                    <a:pt x="484" y="196"/>
                  </a:lnTo>
                  <a:lnTo>
                    <a:pt x="484" y="196"/>
                  </a:lnTo>
                  <a:lnTo>
                    <a:pt x="486" y="202"/>
                  </a:lnTo>
                  <a:lnTo>
                    <a:pt x="488" y="206"/>
                  </a:lnTo>
                  <a:lnTo>
                    <a:pt x="492" y="216"/>
                  </a:lnTo>
                  <a:lnTo>
                    <a:pt x="492" y="216"/>
                  </a:lnTo>
                  <a:lnTo>
                    <a:pt x="492" y="222"/>
                  </a:lnTo>
                  <a:lnTo>
                    <a:pt x="492" y="226"/>
                  </a:lnTo>
                  <a:lnTo>
                    <a:pt x="488" y="236"/>
                  </a:lnTo>
                  <a:lnTo>
                    <a:pt x="488" y="236"/>
                  </a:lnTo>
                  <a:lnTo>
                    <a:pt x="488" y="244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6" y="250"/>
                  </a:lnTo>
                  <a:lnTo>
                    <a:pt x="482" y="250"/>
                  </a:lnTo>
                  <a:lnTo>
                    <a:pt x="480" y="254"/>
                  </a:lnTo>
                  <a:lnTo>
                    <a:pt x="478" y="258"/>
                  </a:lnTo>
                  <a:lnTo>
                    <a:pt x="480" y="260"/>
                  </a:lnTo>
                  <a:lnTo>
                    <a:pt x="480" y="260"/>
                  </a:lnTo>
                  <a:lnTo>
                    <a:pt x="488" y="260"/>
                  </a:lnTo>
                  <a:lnTo>
                    <a:pt x="492" y="262"/>
                  </a:lnTo>
                  <a:lnTo>
                    <a:pt x="492" y="264"/>
                  </a:lnTo>
                  <a:lnTo>
                    <a:pt x="492" y="266"/>
                  </a:lnTo>
                  <a:lnTo>
                    <a:pt x="492" y="266"/>
                  </a:lnTo>
                  <a:lnTo>
                    <a:pt x="498" y="266"/>
                  </a:lnTo>
                  <a:lnTo>
                    <a:pt x="502" y="266"/>
                  </a:lnTo>
                  <a:lnTo>
                    <a:pt x="502" y="266"/>
                  </a:lnTo>
                  <a:lnTo>
                    <a:pt x="506" y="266"/>
                  </a:lnTo>
                  <a:lnTo>
                    <a:pt x="510" y="264"/>
                  </a:lnTo>
                  <a:lnTo>
                    <a:pt x="512" y="262"/>
                  </a:lnTo>
                  <a:lnTo>
                    <a:pt x="516" y="264"/>
                  </a:lnTo>
                  <a:lnTo>
                    <a:pt x="516" y="264"/>
                  </a:lnTo>
                  <a:lnTo>
                    <a:pt x="524" y="270"/>
                  </a:lnTo>
                  <a:lnTo>
                    <a:pt x="528" y="272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38" y="266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66"/>
                  </a:lnTo>
                  <a:lnTo>
                    <a:pt x="554" y="264"/>
                  </a:lnTo>
                  <a:lnTo>
                    <a:pt x="560" y="262"/>
                  </a:lnTo>
                  <a:lnTo>
                    <a:pt x="560" y="262"/>
                  </a:lnTo>
                  <a:lnTo>
                    <a:pt x="564" y="258"/>
                  </a:lnTo>
                  <a:lnTo>
                    <a:pt x="568" y="258"/>
                  </a:lnTo>
                  <a:lnTo>
                    <a:pt x="570" y="260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84" y="250"/>
                  </a:lnTo>
                  <a:lnTo>
                    <a:pt x="584" y="250"/>
                  </a:lnTo>
                  <a:lnTo>
                    <a:pt x="592" y="248"/>
                  </a:lnTo>
                  <a:lnTo>
                    <a:pt x="600" y="246"/>
                  </a:lnTo>
                  <a:lnTo>
                    <a:pt x="600" y="246"/>
                  </a:lnTo>
                  <a:lnTo>
                    <a:pt x="606" y="244"/>
                  </a:lnTo>
                  <a:lnTo>
                    <a:pt x="608" y="244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4" y="252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24" y="278"/>
                  </a:lnTo>
                  <a:lnTo>
                    <a:pt x="626" y="290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24" y="300"/>
                  </a:lnTo>
                  <a:lnTo>
                    <a:pt x="622" y="302"/>
                  </a:lnTo>
                  <a:lnTo>
                    <a:pt x="622" y="304"/>
                  </a:lnTo>
                  <a:lnTo>
                    <a:pt x="620" y="306"/>
                  </a:lnTo>
                  <a:lnTo>
                    <a:pt x="620" y="306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18" y="322"/>
                  </a:lnTo>
                  <a:lnTo>
                    <a:pt x="618" y="322"/>
                  </a:lnTo>
                  <a:lnTo>
                    <a:pt x="620" y="330"/>
                  </a:lnTo>
                  <a:lnTo>
                    <a:pt x="620" y="336"/>
                  </a:lnTo>
                  <a:lnTo>
                    <a:pt x="620" y="340"/>
                  </a:lnTo>
                  <a:lnTo>
                    <a:pt x="620" y="340"/>
                  </a:lnTo>
                  <a:lnTo>
                    <a:pt x="618" y="344"/>
                  </a:lnTo>
                  <a:lnTo>
                    <a:pt x="612" y="346"/>
                  </a:lnTo>
                  <a:lnTo>
                    <a:pt x="612" y="346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602" y="366"/>
                  </a:lnTo>
                  <a:lnTo>
                    <a:pt x="602" y="366"/>
                  </a:lnTo>
                  <a:lnTo>
                    <a:pt x="600" y="368"/>
                  </a:lnTo>
                  <a:lnTo>
                    <a:pt x="598" y="370"/>
                  </a:lnTo>
                  <a:lnTo>
                    <a:pt x="598" y="370"/>
                  </a:lnTo>
                  <a:lnTo>
                    <a:pt x="598" y="372"/>
                  </a:lnTo>
                  <a:lnTo>
                    <a:pt x="596" y="372"/>
                  </a:lnTo>
                  <a:lnTo>
                    <a:pt x="594" y="374"/>
                  </a:lnTo>
                  <a:lnTo>
                    <a:pt x="594" y="374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92" y="378"/>
                  </a:lnTo>
                  <a:lnTo>
                    <a:pt x="592" y="380"/>
                  </a:lnTo>
                  <a:lnTo>
                    <a:pt x="592" y="380"/>
                  </a:lnTo>
                  <a:lnTo>
                    <a:pt x="588" y="384"/>
                  </a:lnTo>
                  <a:lnTo>
                    <a:pt x="582" y="386"/>
                  </a:lnTo>
                  <a:lnTo>
                    <a:pt x="572" y="392"/>
                  </a:lnTo>
                  <a:lnTo>
                    <a:pt x="572" y="392"/>
                  </a:lnTo>
                  <a:lnTo>
                    <a:pt x="562" y="402"/>
                  </a:lnTo>
                  <a:lnTo>
                    <a:pt x="550" y="408"/>
                  </a:lnTo>
                  <a:lnTo>
                    <a:pt x="550" y="408"/>
                  </a:lnTo>
                  <a:lnTo>
                    <a:pt x="548" y="404"/>
                  </a:lnTo>
                  <a:lnTo>
                    <a:pt x="546" y="406"/>
                  </a:lnTo>
                  <a:lnTo>
                    <a:pt x="546" y="406"/>
                  </a:lnTo>
                  <a:lnTo>
                    <a:pt x="542" y="406"/>
                  </a:lnTo>
                  <a:lnTo>
                    <a:pt x="542" y="404"/>
                  </a:lnTo>
                  <a:lnTo>
                    <a:pt x="538" y="402"/>
                  </a:lnTo>
                  <a:lnTo>
                    <a:pt x="538" y="402"/>
                  </a:lnTo>
                  <a:lnTo>
                    <a:pt x="530" y="400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20" y="402"/>
                  </a:lnTo>
                  <a:lnTo>
                    <a:pt x="518" y="404"/>
                  </a:lnTo>
                  <a:lnTo>
                    <a:pt x="518" y="404"/>
                  </a:lnTo>
                  <a:lnTo>
                    <a:pt x="514" y="404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4" y="406"/>
                  </a:lnTo>
                  <a:lnTo>
                    <a:pt x="498" y="410"/>
                  </a:lnTo>
                  <a:lnTo>
                    <a:pt x="498" y="410"/>
                  </a:lnTo>
                  <a:lnTo>
                    <a:pt x="490" y="422"/>
                  </a:lnTo>
                  <a:lnTo>
                    <a:pt x="486" y="426"/>
                  </a:lnTo>
                  <a:lnTo>
                    <a:pt x="480" y="430"/>
                  </a:lnTo>
                  <a:lnTo>
                    <a:pt x="480" y="430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72" y="432"/>
                  </a:lnTo>
                  <a:lnTo>
                    <a:pt x="470" y="432"/>
                  </a:lnTo>
                  <a:lnTo>
                    <a:pt x="470" y="432"/>
                  </a:lnTo>
                  <a:lnTo>
                    <a:pt x="460" y="434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58" y="444"/>
                  </a:lnTo>
                  <a:lnTo>
                    <a:pt x="462" y="446"/>
                  </a:lnTo>
                  <a:lnTo>
                    <a:pt x="462" y="450"/>
                  </a:lnTo>
                  <a:lnTo>
                    <a:pt x="462" y="450"/>
                  </a:lnTo>
                  <a:lnTo>
                    <a:pt x="458" y="456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2" y="464"/>
                  </a:lnTo>
                  <a:lnTo>
                    <a:pt x="452" y="468"/>
                  </a:lnTo>
                  <a:lnTo>
                    <a:pt x="452" y="470"/>
                  </a:lnTo>
                  <a:lnTo>
                    <a:pt x="450" y="472"/>
                  </a:lnTo>
                  <a:lnTo>
                    <a:pt x="450" y="472"/>
                  </a:lnTo>
                  <a:lnTo>
                    <a:pt x="442" y="470"/>
                  </a:lnTo>
                  <a:lnTo>
                    <a:pt x="438" y="472"/>
                  </a:lnTo>
                  <a:lnTo>
                    <a:pt x="436" y="476"/>
                  </a:lnTo>
                  <a:lnTo>
                    <a:pt x="436" y="476"/>
                  </a:lnTo>
                  <a:lnTo>
                    <a:pt x="434" y="476"/>
                  </a:lnTo>
                  <a:lnTo>
                    <a:pt x="434" y="476"/>
                  </a:lnTo>
                  <a:lnTo>
                    <a:pt x="432" y="482"/>
                  </a:lnTo>
                  <a:lnTo>
                    <a:pt x="432" y="488"/>
                  </a:lnTo>
                  <a:lnTo>
                    <a:pt x="434" y="492"/>
                  </a:lnTo>
                  <a:lnTo>
                    <a:pt x="434" y="492"/>
                  </a:lnTo>
                  <a:lnTo>
                    <a:pt x="438" y="494"/>
                  </a:lnTo>
                  <a:lnTo>
                    <a:pt x="438" y="496"/>
                  </a:lnTo>
                  <a:lnTo>
                    <a:pt x="436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6" y="504"/>
                  </a:lnTo>
                  <a:lnTo>
                    <a:pt x="436" y="506"/>
                  </a:lnTo>
                  <a:lnTo>
                    <a:pt x="434" y="508"/>
                  </a:lnTo>
                  <a:lnTo>
                    <a:pt x="434" y="508"/>
                  </a:lnTo>
                  <a:lnTo>
                    <a:pt x="428" y="510"/>
                  </a:lnTo>
                  <a:lnTo>
                    <a:pt x="422" y="510"/>
                  </a:lnTo>
                  <a:lnTo>
                    <a:pt x="422" y="510"/>
                  </a:lnTo>
                  <a:lnTo>
                    <a:pt x="418" y="508"/>
                  </a:lnTo>
                  <a:lnTo>
                    <a:pt x="416" y="506"/>
                  </a:lnTo>
                  <a:lnTo>
                    <a:pt x="414" y="506"/>
                  </a:lnTo>
                  <a:lnTo>
                    <a:pt x="412" y="506"/>
                  </a:lnTo>
                  <a:lnTo>
                    <a:pt x="412" y="506"/>
                  </a:lnTo>
                  <a:lnTo>
                    <a:pt x="410" y="506"/>
                  </a:lnTo>
                  <a:lnTo>
                    <a:pt x="408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0" y="502"/>
                  </a:lnTo>
                  <a:lnTo>
                    <a:pt x="400" y="500"/>
                  </a:lnTo>
                  <a:lnTo>
                    <a:pt x="400" y="496"/>
                  </a:lnTo>
                  <a:lnTo>
                    <a:pt x="400" y="496"/>
                  </a:lnTo>
                  <a:lnTo>
                    <a:pt x="396" y="480"/>
                  </a:lnTo>
                  <a:lnTo>
                    <a:pt x="396" y="480"/>
                  </a:lnTo>
                  <a:lnTo>
                    <a:pt x="390" y="484"/>
                  </a:lnTo>
                  <a:lnTo>
                    <a:pt x="382" y="486"/>
                  </a:lnTo>
                  <a:lnTo>
                    <a:pt x="382" y="486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64" y="490"/>
                  </a:lnTo>
                  <a:lnTo>
                    <a:pt x="364" y="490"/>
                  </a:lnTo>
                  <a:lnTo>
                    <a:pt x="354" y="494"/>
                  </a:lnTo>
                  <a:lnTo>
                    <a:pt x="350" y="494"/>
                  </a:lnTo>
                  <a:lnTo>
                    <a:pt x="350" y="492"/>
                  </a:lnTo>
                  <a:lnTo>
                    <a:pt x="350" y="490"/>
                  </a:lnTo>
                  <a:lnTo>
                    <a:pt x="350" y="490"/>
                  </a:lnTo>
                  <a:lnTo>
                    <a:pt x="342" y="490"/>
                  </a:lnTo>
                  <a:lnTo>
                    <a:pt x="336" y="494"/>
                  </a:lnTo>
                  <a:lnTo>
                    <a:pt x="336" y="494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16" y="492"/>
                  </a:lnTo>
                  <a:lnTo>
                    <a:pt x="316" y="492"/>
                  </a:lnTo>
                  <a:lnTo>
                    <a:pt x="314" y="496"/>
                  </a:lnTo>
                  <a:lnTo>
                    <a:pt x="310" y="498"/>
                  </a:lnTo>
                  <a:lnTo>
                    <a:pt x="310" y="498"/>
                  </a:lnTo>
                  <a:lnTo>
                    <a:pt x="302" y="498"/>
                  </a:lnTo>
                  <a:lnTo>
                    <a:pt x="294" y="498"/>
                  </a:lnTo>
                  <a:lnTo>
                    <a:pt x="294" y="498"/>
                  </a:lnTo>
                  <a:lnTo>
                    <a:pt x="292" y="498"/>
                  </a:lnTo>
                  <a:lnTo>
                    <a:pt x="292" y="500"/>
                  </a:lnTo>
                  <a:lnTo>
                    <a:pt x="290" y="504"/>
                  </a:lnTo>
                  <a:lnTo>
                    <a:pt x="290" y="506"/>
                  </a:lnTo>
                  <a:lnTo>
                    <a:pt x="290" y="506"/>
                  </a:lnTo>
                  <a:lnTo>
                    <a:pt x="284" y="510"/>
                  </a:lnTo>
                  <a:lnTo>
                    <a:pt x="282" y="512"/>
                  </a:lnTo>
                  <a:lnTo>
                    <a:pt x="282" y="516"/>
                  </a:lnTo>
                  <a:lnTo>
                    <a:pt x="282" y="516"/>
                  </a:lnTo>
                  <a:lnTo>
                    <a:pt x="280" y="520"/>
                  </a:lnTo>
                  <a:lnTo>
                    <a:pt x="276" y="522"/>
                  </a:lnTo>
                  <a:lnTo>
                    <a:pt x="276" y="522"/>
                  </a:lnTo>
                  <a:lnTo>
                    <a:pt x="272" y="522"/>
                  </a:lnTo>
                  <a:lnTo>
                    <a:pt x="270" y="524"/>
                  </a:lnTo>
                  <a:lnTo>
                    <a:pt x="266" y="530"/>
                  </a:lnTo>
                  <a:lnTo>
                    <a:pt x="266" y="530"/>
                  </a:lnTo>
                  <a:lnTo>
                    <a:pt x="262" y="530"/>
                  </a:lnTo>
                  <a:lnTo>
                    <a:pt x="260" y="530"/>
                  </a:lnTo>
                  <a:lnTo>
                    <a:pt x="254" y="532"/>
                  </a:lnTo>
                  <a:lnTo>
                    <a:pt x="254" y="532"/>
                  </a:lnTo>
                  <a:lnTo>
                    <a:pt x="248" y="534"/>
                  </a:lnTo>
                  <a:lnTo>
                    <a:pt x="242" y="534"/>
                  </a:lnTo>
                  <a:lnTo>
                    <a:pt x="242" y="534"/>
                  </a:lnTo>
                  <a:lnTo>
                    <a:pt x="238" y="538"/>
                  </a:lnTo>
                  <a:lnTo>
                    <a:pt x="232" y="542"/>
                  </a:lnTo>
                  <a:lnTo>
                    <a:pt x="232" y="542"/>
                  </a:lnTo>
                  <a:lnTo>
                    <a:pt x="226" y="540"/>
                  </a:lnTo>
                  <a:lnTo>
                    <a:pt x="224" y="540"/>
                  </a:lnTo>
                  <a:lnTo>
                    <a:pt x="222" y="542"/>
                  </a:lnTo>
                  <a:lnTo>
                    <a:pt x="222" y="542"/>
                  </a:lnTo>
                  <a:lnTo>
                    <a:pt x="216" y="544"/>
                  </a:lnTo>
                  <a:lnTo>
                    <a:pt x="210" y="544"/>
                  </a:lnTo>
                  <a:lnTo>
                    <a:pt x="210" y="544"/>
                  </a:lnTo>
                  <a:lnTo>
                    <a:pt x="206" y="544"/>
                  </a:lnTo>
                  <a:lnTo>
                    <a:pt x="206" y="542"/>
                  </a:lnTo>
                  <a:lnTo>
                    <a:pt x="206" y="542"/>
                  </a:lnTo>
                  <a:lnTo>
                    <a:pt x="206" y="542"/>
                  </a:lnTo>
                  <a:lnTo>
                    <a:pt x="212" y="536"/>
                  </a:lnTo>
                  <a:lnTo>
                    <a:pt x="214" y="532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6"/>
                  </a:lnTo>
                  <a:lnTo>
                    <a:pt x="220" y="526"/>
                  </a:lnTo>
                  <a:lnTo>
                    <a:pt x="222" y="524"/>
                  </a:lnTo>
                  <a:lnTo>
                    <a:pt x="222" y="522"/>
                  </a:lnTo>
                  <a:lnTo>
                    <a:pt x="222" y="522"/>
                  </a:lnTo>
                  <a:lnTo>
                    <a:pt x="220" y="518"/>
                  </a:lnTo>
                  <a:lnTo>
                    <a:pt x="218" y="518"/>
                  </a:lnTo>
                  <a:lnTo>
                    <a:pt x="212" y="518"/>
                  </a:lnTo>
                  <a:lnTo>
                    <a:pt x="212" y="518"/>
                  </a:lnTo>
                  <a:lnTo>
                    <a:pt x="214" y="516"/>
                  </a:lnTo>
                  <a:lnTo>
                    <a:pt x="214" y="514"/>
                  </a:lnTo>
                  <a:lnTo>
                    <a:pt x="214" y="508"/>
                  </a:lnTo>
                  <a:lnTo>
                    <a:pt x="214" y="508"/>
                  </a:lnTo>
                  <a:lnTo>
                    <a:pt x="216" y="504"/>
                  </a:lnTo>
                  <a:lnTo>
                    <a:pt x="218" y="502"/>
                  </a:lnTo>
                  <a:lnTo>
                    <a:pt x="216" y="500"/>
                  </a:lnTo>
                  <a:lnTo>
                    <a:pt x="216" y="500"/>
                  </a:lnTo>
                  <a:lnTo>
                    <a:pt x="226" y="492"/>
                  </a:lnTo>
                  <a:lnTo>
                    <a:pt x="226" y="492"/>
                  </a:lnTo>
                  <a:lnTo>
                    <a:pt x="224" y="492"/>
                  </a:lnTo>
                  <a:lnTo>
                    <a:pt x="222" y="490"/>
                  </a:lnTo>
                  <a:lnTo>
                    <a:pt x="220" y="486"/>
                  </a:lnTo>
                  <a:lnTo>
                    <a:pt x="218" y="484"/>
                  </a:lnTo>
                  <a:lnTo>
                    <a:pt x="218" y="484"/>
                  </a:lnTo>
                  <a:lnTo>
                    <a:pt x="216" y="482"/>
                  </a:lnTo>
                  <a:lnTo>
                    <a:pt x="214" y="478"/>
                  </a:lnTo>
                  <a:lnTo>
                    <a:pt x="214" y="472"/>
                  </a:lnTo>
                  <a:lnTo>
                    <a:pt x="214" y="472"/>
                  </a:lnTo>
                  <a:lnTo>
                    <a:pt x="210" y="472"/>
                  </a:lnTo>
                  <a:lnTo>
                    <a:pt x="208" y="472"/>
                  </a:lnTo>
                  <a:lnTo>
                    <a:pt x="204" y="466"/>
                  </a:lnTo>
                  <a:lnTo>
                    <a:pt x="202" y="458"/>
                  </a:lnTo>
                  <a:lnTo>
                    <a:pt x="198" y="452"/>
                  </a:lnTo>
                  <a:lnTo>
                    <a:pt x="198" y="452"/>
                  </a:lnTo>
                  <a:lnTo>
                    <a:pt x="196" y="452"/>
                  </a:lnTo>
                  <a:lnTo>
                    <a:pt x="194" y="454"/>
                  </a:lnTo>
                  <a:lnTo>
                    <a:pt x="190" y="458"/>
                  </a:lnTo>
                  <a:lnTo>
                    <a:pt x="188" y="460"/>
                  </a:lnTo>
                  <a:lnTo>
                    <a:pt x="188" y="460"/>
                  </a:lnTo>
                  <a:lnTo>
                    <a:pt x="180" y="458"/>
                  </a:lnTo>
                  <a:lnTo>
                    <a:pt x="172" y="454"/>
                  </a:lnTo>
                  <a:lnTo>
                    <a:pt x="172" y="454"/>
                  </a:lnTo>
                  <a:lnTo>
                    <a:pt x="164" y="452"/>
                  </a:lnTo>
                  <a:lnTo>
                    <a:pt x="156" y="452"/>
                  </a:lnTo>
                  <a:lnTo>
                    <a:pt x="156" y="452"/>
                  </a:lnTo>
                  <a:lnTo>
                    <a:pt x="158" y="442"/>
                  </a:lnTo>
                  <a:lnTo>
                    <a:pt x="160" y="440"/>
                  </a:lnTo>
                  <a:lnTo>
                    <a:pt x="164" y="436"/>
                  </a:lnTo>
                  <a:lnTo>
                    <a:pt x="164" y="436"/>
                  </a:lnTo>
                  <a:lnTo>
                    <a:pt x="170" y="432"/>
                  </a:lnTo>
                  <a:lnTo>
                    <a:pt x="170" y="428"/>
                  </a:lnTo>
                  <a:lnTo>
                    <a:pt x="168" y="424"/>
                  </a:lnTo>
                  <a:lnTo>
                    <a:pt x="168" y="424"/>
                  </a:lnTo>
                  <a:lnTo>
                    <a:pt x="166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4"/>
                  </a:lnTo>
                  <a:lnTo>
                    <a:pt x="164" y="422"/>
                  </a:lnTo>
                  <a:lnTo>
                    <a:pt x="160" y="420"/>
                  </a:lnTo>
                  <a:lnTo>
                    <a:pt x="160" y="418"/>
                  </a:lnTo>
                  <a:lnTo>
                    <a:pt x="160" y="418"/>
                  </a:lnTo>
                  <a:lnTo>
                    <a:pt x="158" y="416"/>
                  </a:lnTo>
                  <a:lnTo>
                    <a:pt x="156" y="414"/>
                  </a:lnTo>
                  <a:lnTo>
                    <a:pt x="158" y="410"/>
                  </a:lnTo>
                  <a:lnTo>
                    <a:pt x="166" y="404"/>
                  </a:lnTo>
                  <a:lnTo>
                    <a:pt x="166" y="404"/>
                  </a:lnTo>
                  <a:lnTo>
                    <a:pt x="168" y="400"/>
                  </a:lnTo>
                  <a:lnTo>
                    <a:pt x="170" y="398"/>
                  </a:lnTo>
                  <a:lnTo>
                    <a:pt x="168" y="394"/>
                  </a:lnTo>
                  <a:lnTo>
                    <a:pt x="168" y="394"/>
                  </a:lnTo>
                  <a:lnTo>
                    <a:pt x="166" y="392"/>
                  </a:lnTo>
                  <a:lnTo>
                    <a:pt x="166" y="390"/>
                  </a:lnTo>
                  <a:lnTo>
                    <a:pt x="168" y="388"/>
                  </a:lnTo>
                  <a:lnTo>
                    <a:pt x="168" y="388"/>
                  </a:lnTo>
                  <a:lnTo>
                    <a:pt x="172" y="386"/>
                  </a:lnTo>
                  <a:lnTo>
                    <a:pt x="176" y="388"/>
                  </a:lnTo>
                  <a:lnTo>
                    <a:pt x="176" y="388"/>
                  </a:lnTo>
                  <a:lnTo>
                    <a:pt x="180" y="388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186" y="386"/>
                  </a:lnTo>
                  <a:lnTo>
                    <a:pt x="186" y="384"/>
                  </a:lnTo>
                  <a:lnTo>
                    <a:pt x="188" y="380"/>
                  </a:lnTo>
                  <a:lnTo>
                    <a:pt x="188" y="380"/>
                  </a:lnTo>
                  <a:lnTo>
                    <a:pt x="190" y="370"/>
                  </a:lnTo>
                  <a:lnTo>
                    <a:pt x="190" y="366"/>
                  </a:lnTo>
                  <a:lnTo>
                    <a:pt x="190" y="360"/>
                  </a:lnTo>
                  <a:lnTo>
                    <a:pt x="190" y="360"/>
                  </a:lnTo>
                  <a:lnTo>
                    <a:pt x="190" y="356"/>
                  </a:lnTo>
                  <a:lnTo>
                    <a:pt x="188" y="352"/>
                  </a:lnTo>
                  <a:lnTo>
                    <a:pt x="188" y="352"/>
                  </a:lnTo>
                  <a:lnTo>
                    <a:pt x="178" y="346"/>
                  </a:lnTo>
                  <a:lnTo>
                    <a:pt x="178" y="346"/>
                  </a:lnTo>
                  <a:lnTo>
                    <a:pt x="174" y="344"/>
                  </a:lnTo>
                  <a:lnTo>
                    <a:pt x="174" y="342"/>
                  </a:lnTo>
                  <a:lnTo>
                    <a:pt x="174" y="342"/>
                  </a:lnTo>
                  <a:lnTo>
                    <a:pt x="172" y="340"/>
                  </a:lnTo>
                  <a:lnTo>
                    <a:pt x="168" y="340"/>
                  </a:lnTo>
                  <a:lnTo>
                    <a:pt x="166" y="340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6" y="332"/>
                  </a:lnTo>
                  <a:lnTo>
                    <a:pt x="152" y="330"/>
                  </a:lnTo>
                  <a:lnTo>
                    <a:pt x="152" y="330"/>
                  </a:lnTo>
                  <a:lnTo>
                    <a:pt x="142" y="326"/>
                  </a:lnTo>
                  <a:lnTo>
                    <a:pt x="136" y="322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34" y="314"/>
                  </a:lnTo>
                  <a:lnTo>
                    <a:pt x="136" y="310"/>
                  </a:lnTo>
                  <a:lnTo>
                    <a:pt x="138" y="308"/>
                  </a:lnTo>
                  <a:lnTo>
                    <a:pt x="138" y="306"/>
                  </a:lnTo>
                  <a:lnTo>
                    <a:pt x="136" y="304"/>
                  </a:lnTo>
                  <a:lnTo>
                    <a:pt x="136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26" y="296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122" y="292"/>
                  </a:lnTo>
                  <a:lnTo>
                    <a:pt x="118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06" y="296"/>
                  </a:lnTo>
                  <a:lnTo>
                    <a:pt x="102" y="292"/>
                  </a:lnTo>
                  <a:lnTo>
                    <a:pt x="96" y="286"/>
                  </a:lnTo>
                  <a:lnTo>
                    <a:pt x="96" y="286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2" y="280"/>
                  </a:lnTo>
                  <a:lnTo>
                    <a:pt x="88" y="278"/>
                  </a:lnTo>
                  <a:lnTo>
                    <a:pt x="84" y="276"/>
                  </a:lnTo>
                  <a:lnTo>
                    <a:pt x="84" y="276"/>
                  </a:lnTo>
                  <a:lnTo>
                    <a:pt x="80" y="274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0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58" y="272"/>
                  </a:lnTo>
                  <a:lnTo>
                    <a:pt x="58" y="270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2"/>
                  </a:lnTo>
                  <a:lnTo>
                    <a:pt x="56" y="260"/>
                  </a:lnTo>
                  <a:lnTo>
                    <a:pt x="52" y="258"/>
                  </a:lnTo>
                  <a:lnTo>
                    <a:pt x="50" y="256"/>
                  </a:lnTo>
                  <a:lnTo>
                    <a:pt x="50" y="256"/>
                  </a:lnTo>
                  <a:lnTo>
                    <a:pt x="50" y="254"/>
                  </a:lnTo>
                  <a:lnTo>
                    <a:pt x="52" y="252"/>
                  </a:lnTo>
                  <a:lnTo>
                    <a:pt x="54" y="250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2" y="234"/>
                  </a:lnTo>
                  <a:lnTo>
                    <a:pt x="52" y="228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48" y="224"/>
                  </a:lnTo>
                  <a:lnTo>
                    <a:pt x="44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0" y="220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2" y="210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36" y="166"/>
                  </a:lnTo>
                  <a:lnTo>
                    <a:pt x="32" y="158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18" y="142"/>
                  </a:lnTo>
                  <a:lnTo>
                    <a:pt x="16" y="140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4" y="12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2" y="108"/>
                  </a:lnTo>
                  <a:lnTo>
                    <a:pt x="8" y="102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8"/>
                  </a:lnTo>
                  <a:lnTo>
                    <a:pt x="20" y="52"/>
                  </a:lnTo>
                  <a:lnTo>
                    <a:pt x="2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2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6" y="58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80"/>
                  </a:lnTo>
                  <a:lnTo>
                    <a:pt x="80" y="82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6" y="92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8" y="98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2" y="110"/>
                  </a:lnTo>
                  <a:lnTo>
                    <a:pt x="126" y="106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0" y="84"/>
                  </a:lnTo>
                  <a:lnTo>
                    <a:pt x="134" y="78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42" y="70"/>
                  </a:lnTo>
                  <a:lnTo>
                    <a:pt x="144" y="68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40" y="12"/>
                  </a:lnTo>
                  <a:lnTo>
                    <a:pt x="148" y="8"/>
                  </a:lnTo>
                  <a:lnTo>
                    <a:pt x="154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82" y="6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43"/>
            <p:cNvSpPr>
              <a:spLocks/>
            </p:cNvSpPr>
            <p:nvPr/>
          </p:nvSpPr>
          <p:spPr bwMode="auto">
            <a:xfrm>
              <a:off x="3044197" y="6732416"/>
              <a:ext cx="1392414" cy="1051136"/>
            </a:xfrm>
            <a:custGeom>
              <a:avLst/>
              <a:gdLst>
                <a:gd name="T0" fmla="*/ 246 w 612"/>
                <a:gd name="T1" fmla="*/ 12 h 462"/>
                <a:gd name="T2" fmla="*/ 262 w 612"/>
                <a:gd name="T3" fmla="*/ 30 h 462"/>
                <a:gd name="T4" fmla="*/ 278 w 612"/>
                <a:gd name="T5" fmla="*/ 62 h 462"/>
                <a:gd name="T6" fmla="*/ 280 w 612"/>
                <a:gd name="T7" fmla="*/ 94 h 462"/>
                <a:gd name="T8" fmla="*/ 298 w 612"/>
                <a:gd name="T9" fmla="*/ 80 h 462"/>
                <a:gd name="T10" fmla="*/ 330 w 612"/>
                <a:gd name="T11" fmla="*/ 88 h 462"/>
                <a:gd name="T12" fmla="*/ 378 w 612"/>
                <a:gd name="T13" fmla="*/ 54 h 462"/>
                <a:gd name="T14" fmla="*/ 412 w 612"/>
                <a:gd name="T15" fmla="*/ 62 h 462"/>
                <a:gd name="T16" fmla="*/ 432 w 612"/>
                <a:gd name="T17" fmla="*/ 98 h 462"/>
                <a:gd name="T18" fmla="*/ 460 w 612"/>
                <a:gd name="T19" fmla="*/ 116 h 462"/>
                <a:gd name="T20" fmla="*/ 482 w 612"/>
                <a:gd name="T21" fmla="*/ 128 h 462"/>
                <a:gd name="T22" fmla="*/ 488 w 612"/>
                <a:gd name="T23" fmla="*/ 140 h 462"/>
                <a:gd name="T24" fmla="*/ 490 w 612"/>
                <a:gd name="T25" fmla="*/ 170 h 462"/>
                <a:gd name="T26" fmla="*/ 492 w 612"/>
                <a:gd name="T27" fmla="*/ 190 h 462"/>
                <a:gd name="T28" fmla="*/ 484 w 612"/>
                <a:gd name="T29" fmla="*/ 202 h 462"/>
                <a:gd name="T30" fmla="*/ 518 w 612"/>
                <a:gd name="T31" fmla="*/ 240 h 462"/>
                <a:gd name="T32" fmla="*/ 536 w 612"/>
                <a:gd name="T33" fmla="*/ 282 h 462"/>
                <a:gd name="T34" fmla="*/ 578 w 612"/>
                <a:gd name="T35" fmla="*/ 292 h 462"/>
                <a:gd name="T36" fmla="*/ 612 w 612"/>
                <a:gd name="T37" fmla="*/ 324 h 462"/>
                <a:gd name="T38" fmla="*/ 606 w 612"/>
                <a:gd name="T39" fmla="*/ 336 h 462"/>
                <a:gd name="T40" fmla="*/ 584 w 612"/>
                <a:gd name="T41" fmla="*/ 344 h 462"/>
                <a:gd name="T42" fmla="*/ 588 w 612"/>
                <a:gd name="T43" fmla="*/ 392 h 462"/>
                <a:gd name="T44" fmla="*/ 586 w 612"/>
                <a:gd name="T45" fmla="*/ 418 h 462"/>
                <a:gd name="T46" fmla="*/ 562 w 612"/>
                <a:gd name="T47" fmla="*/ 412 h 462"/>
                <a:gd name="T48" fmla="*/ 548 w 612"/>
                <a:gd name="T49" fmla="*/ 426 h 462"/>
                <a:gd name="T50" fmla="*/ 536 w 612"/>
                <a:gd name="T51" fmla="*/ 462 h 462"/>
                <a:gd name="T52" fmla="*/ 534 w 612"/>
                <a:gd name="T53" fmla="*/ 450 h 462"/>
                <a:gd name="T54" fmla="*/ 516 w 612"/>
                <a:gd name="T55" fmla="*/ 444 h 462"/>
                <a:gd name="T56" fmla="*/ 514 w 612"/>
                <a:gd name="T57" fmla="*/ 426 h 462"/>
                <a:gd name="T58" fmla="*/ 506 w 612"/>
                <a:gd name="T59" fmla="*/ 408 h 462"/>
                <a:gd name="T60" fmla="*/ 486 w 612"/>
                <a:gd name="T61" fmla="*/ 396 h 462"/>
                <a:gd name="T62" fmla="*/ 452 w 612"/>
                <a:gd name="T63" fmla="*/ 398 h 462"/>
                <a:gd name="T64" fmla="*/ 428 w 612"/>
                <a:gd name="T65" fmla="*/ 416 h 462"/>
                <a:gd name="T66" fmla="*/ 412 w 612"/>
                <a:gd name="T67" fmla="*/ 440 h 462"/>
                <a:gd name="T68" fmla="*/ 382 w 612"/>
                <a:gd name="T69" fmla="*/ 438 h 462"/>
                <a:gd name="T70" fmla="*/ 336 w 612"/>
                <a:gd name="T71" fmla="*/ 442 h 462"/>
                <a:gd name="T72" fmla="*/ 310 w 612"/>
                <a:gd name="T73" fmla="*/ 442 h 462"/>
                <a:gd name="T74" fmla="*/ 298 w 612"/>
                <a:gd name="T75" fmla="*/ 442 h 462"/>
                <a:gd name="T76" fmla="*/ 256 w 612"/>
                <a:gd name="T77" fmla="*/ 440 h 462"/>
                <a:gd name="T78" fmla="*/ 218 w 612"/>
                <a:gd name="T79" fmla="*/ 432 h 462"/>
                <a:gd name="T80" fmla="*/ 198 w 612"/>
                <a:gd name="T81" fmla="*/ 440 h 462"/>
                <a:gd name="T82" fmla="*/ 176 w 612"/>
                <a:gd name="T83" fmla="*/ 424 h 462"/>
                <a:gd name="T84" fmla="*/ 154 w 612"/>
                <a:gd name="T85" fmla="*/ 418 h 462"/>
                <a:gd name="T86" fmla="*/ 128 w 612"/>
                <a:gd name="T87" fmla="*/ 406 h 462"/>
                <a:gd name="T88" fmla="*/ 120 w 612"/>
                <a:gd name="T89" fmla="*/ 414 h 462"/>
                <a:gd name="T90" fmla="*/ 100 w 612"/>
                <a:gd name="T91" fmla="*/ 402 h 462"/>
                <a:gd name="T92" fmla="*/ 102 w 612"/>
                <a:gd name="T93" fmla="*/ 376 h 462"/>
                <a:gd name="T94" fmla="*/ 136 w 612"/>
                <a:gd name="T95" fmla="*/ 336 h 462"/>
                <a:gd name="T96" fmla="*/ 114 w 612"/>
                <a:gd name="T97" fmla="*/ 312 h 462"/>
                <a:gd name="T98" fmla="*/ 98 w 612"/>
                <a:gd name="T99" fmla="*/ 274 h 462"/>
                <a:gd name="T100" fmla="*/ 114 w 612"/>
                <a:gd name="T101" fmla="*/ 234 h 462"/>
                <a:gd name="T102" fmla="*/ 80 w 612"/>
                <a:gd name="T103" fmla="*/ 194 h 462"/>
                <a:gd name="T104" fmla="*/ 44 w 612"/>
                <a:gd name="T105" fmla="*/ 174 h 462"/>
                <a:gd name="T106" fmla="*/ 10 w 612"/>
                <a:gd name="T107" fmla="*/ 132 h 462"/>
                <a:gd name="T108" fmla="*/ 40 w 612"/>
                <a:gd name="T109" fmla="*/ 80 h 462"/>
                <a:gd name="T110" fmla="*/ 88 w 612"/>
                <a:gd name="T111" fmla="*/ 56 h 462"/>
                <a:gd name="T112" fmla="*/ 132 w 612"/>
                <a:gd name="T113" fmla="*/ 18 h 462"/>
                <a:gd name="T114" fmla="*/ 198 w 612"/>
                <a:gd name="T115" fmla="*/ 8 h 462"/>
                <a:gd name="T116" fmla="*/ 224 w 612"/>
                <a:gd name="T117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2" h="462">
                  <a:moveTo>
                    <a:pt x="234" y="2"/>
                  </a:moveTo>
                  <a:lnTo>
                    <a:pt x="234" y="2"/>
                  </a:lnTo>
                  <a:lnTo>
                    <a:pt x="236" y="6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4" y="14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6" y="12"/>
                  </a:lnTo>
                  <a:lnTo>
                    <a:pt x="248" y="14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54" y="14"/>
                  </a:lnTo>
                  <a:lnTo>
                    <a:pt x="258" y="14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6" y="22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2" y="30"/>
                  </a:lnTo>
                  <a:lnTo>
                    <a:pt x="262" y="32"/>
                  </a:lnTo>
                  <a:lnTo>
                    <a:pt x="264" y="36"/>
                  </a:lnTo>
                  <a:lnTo>
                    <a:pt x="264" y="36"/>
                  </a:lnTo>
                  <a:lnTo>
                    <a:pt x="268" y="38"/>
                  </a:lnTo>
                  <a:lnTo>
                    <a:pt x="270" y="40"/>
                  </a:lnTo>
                  <a:lnTo>
                    <a:pt x="276" y="40"/>
                  </a:lnTo>
                  <a:lnTo>
                    <a:pt x="276" y="40"/>
                  </a:lnTo>
                  <a:lnTo>
                    <a:pt x="278" y="46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80" y="56"/>
                  </a:lnTo>
                  <a:lnTo>
                    <a:pt x="278" y="62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4" y="78"/>
                  </a:lnTo>
                  <a:lnTo>
                    <a:pt x="272" y="82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66" y="88"/>
                  </a:lnTo>
                  <a:lnTo>
                    <a:pt x="266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6" y="94"/>
                  </a:lnTo>
                  <a:lnTo>
                    <a:pt x="280" y="94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8" y="90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86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76"/>
                  </a:lnTo>
                  <a:lnTo>
                    <a:pt x="302" y="74"/>
                  </a:lnTo>
                  <a:lnTo>
                    <a:pt x="306" y="72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6" y="74"/>
                  </a:lnTo>
                  <a:lnTo>
                    <a:pt x="318" y="78"/>
                  </a:lnTo>
                  <a:lnTo>
                    <a:pt x="326" y="88"/>
                  </a:lnTo>
                  <a:lnTo>
                    <a:pt x="326" y="88"/>
                  </a:lnTo>
                  <a:lnTo>
                    <a:pt x="328" y="88"/>
                  </a:lnTo>
                  <a:lnTo>
                    <a:pt x="330" y="88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60" y="76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4" y="72"/>
                  </a:lnTo>
                  <a:lnTo>
                    <a:pt x="376" y="56"/>
                  </a:lnTo>
                  <a:lnTo>
                    <a:pt x="376" y="56"/>
                  </a:lnTo>
                  <a:lnTo>
                    <a:pt x="378" y="54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400" y="60"/>
                  </a:lnTo>
                  <a:lnTo>
                    <a:pt x="406" y="56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10" y="58"/>
                  </a:lnTo>
                  <a:lnTo>
                    <a:pt x="410" y="60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14" y="66"/>
                  </a:lnTo>
                  <a:lnTo>
                    <a:pt x="414" y="70"/>
                  </a:lnTo>
                  <a:lnTo>
                    <a:pt x="414" y="70"/>
                  </a:lnTo>
                  <a:lnTo>
                    <a:pt x="416" y="80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20" y="94"/>
                  </a:lnTo>
                  <a:lnTo>
                    <a:pt x="424" y="96"/>
                  </a:lnTo>
                  <a:lnTo>
                    <a:pt x="428" y="96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6" y="100"/>
                  </a:lnTo>
                  <a:lnTo>
                    <a:pt x="442" y="100"/>
                  </a:lnTo>
                  <a:lnTo>
                    <a:pt x="446" y="100"/>
                  </a:lnTo>
                  <a:lnTo>
                    <a:pt x="452" y="102"/>
                  </a:lnTo>
                  <a:lnTo>
                    <a:pt x="452" y="102"/>
                  </a:lnTo>
                  <a:lnTo>
                    <a:pt x="450" y="104"/>
                  </a:lnTo>
                  <a:lnTo>
                    <a:pt x="450" y="106"/>
                  </a:lnTo>
                  <a:lnTo>
                    <a:pt x="454" y="110"/>
                  </a:lnTo>
                  <a:lnTo>
                    <a:pt x="454" y="110"/>
                  </a:lnTo>
                  <a:lnTo>
                    <a:pt x="458" y="112"/>
                  </a:lnTo>
                  <a:lnTo>
                    <a:pt x="460" y="114"/>
                  </a:lnTo>
                  <a:lnTo>
                    <a:pt x="460" y="116"/>
                  </a:lnTo>
                  <a:lnTo>
                    <a:pt x="464" y="116"/>
                  </a:lnTo>
                  <a:lnTo>
                    <a:pt x="464" y="116"/>
                  </a:lnTo>
                  <a:lnTo>
                    <a:pt x="468" y="116"/>
                  </a:lnTo>
                  <a:lnTo>
                    <a:pt x="470" y="116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6" y="124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80" y="126"/>
                  </a:lnTo>
                  <a:lnTo>
                    <a:pt x="482" y="126"/>
                  </a:lnTo>
                  <a:lnTo>
                    <a:pt x="482" y="128"/>
                  </a:lnTo>
                  <a:lnTo>
                    <a:pt x="478" y="128"/>
                  </a:lnTo>
                  <a:lnTo>
                    <a:pt x="478" y="128"/>
                  </a:lnTo>
                  <a:lnTo>
                    <a:pt x="482" y="130"/>
                  </a:lnTo>
                  <a:lnTo>
                    <a:pt x="482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4"/>
                  </a:lnTo>
                  <a:lnTo>
                    <a:pt x="482" y="136"/>
                  </a:lnTo>
                  <a:lnTo>
                    <a:pt x="490" y="136"/>
                  </a:lnTo>
                  <a:lnTo>
                    <a:pt x="490" y="136"/>
                  </a:lnTo>
                  <a:lnTo>
                    <a:pt x="488" y="140"/>
                  </a:lnTo>
                  <a:lnTo>
                    <a:pt x="488" y="140"/>
                  </a:lnTo>
                  <a:lnTo>
                    <a:pt x="490" y="140"/>
                  </a:lnTo>
                  <a:lnTo>
                    <a:pt x="490" y="140"/>
                  </a:lnTo>
                  <a:lnTo>
                    <a:pt x="492" y="140"/>
                  </a:lnTo>
                  <a:lnTo>
                    <a:pt x="494" y="142"/>
                  </a:lnTo>
                  <a:lnTo>
                    <a:pt x="494" y="142"/>
                  </a:lnTo>
                  <a:lnTo>
                    <a:pt x="492" y="150"/>
                  </a:lnTo>
                  <a:lnTo>
                    <a:pt x="490" y="156"/>
                  </a:lnTo>
                  <a:lnTo>
                    <a:pt x="488" y="162"/>
                  </a:lnTo>
                  <a:lnTo>
                    <a:pt x="488" y="166"/>
                  </a:lnTo>
                  <a:lnTo>
                    <a:pt x="490" y="170"/>
                  </a:lnTo>
                  <a:lnTo>
                    <a:pt x="490" y="170"/>
                  </a:lnTo>
                  <a:lnTo>
                    <a:pt x="492" y="174"/>
                  </a:lnTo>
                  <a:lnTo>
                    <a:pt x="494" y="178"/>
                  </a:lnTo>
                  <a:lnTo>
                    <a:pt x="492" y="182"/>
                  </a:lnTo>
                  <a:lnTo>
                    <a:pt x="490" y="186"/>
                  </a:lnTo>
                  <a:lnTo>
                    <a:pt x="490" y="186"/>
                  </a:lnTo>
                  <a:lnTo>
                    <a:pt x="488" y="190"/>
                  </a:lnTo>
                  <a:lnTo>
                    <a:pt x="488" y="192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90" y="194"/>
                  </a:lnTo>
                  <a:lnTo>
                    <a:pt x="492" y="194"/>
                  </a:lnTo>
                  <a:lnTo>
                    <a:pt x="492" y="190"/>
                  </a:lnTo>
                  <a:lnTo>
                    <a:pt x="492" y="190"/>
                  </a:lnTo>
                  <a:lnTo>
                    <a:pt x="496" y="198"/>
                  </a:lnTo>
                  <a:lnTo>
                    <a:pt x="496" y="198"/>
                  </a:lnTo>
                  <a:lnTo>
                    <a:pt x="498" y="198"/>
                  </a:lnTo>
                  <a:lnTo>
                    <a:pt x="496" y="200"/>
                  </a:lnTo>
                  <a:lnTo>
                    <a:pt x="496" y="202"/>
                  </a:lnTo>
                  <a:lnTo>
                    <a:pt x="496" y="202"/>
                  </a:lnTo>
                  <a:lnTo>
                    <a:pt x="492" y="202"/>
                  </a:lnTo>
                  <a:lnTo>
                    <a:pt x="490" y="202"/>
                  </a:lnTo>
                  <a:lnTo>
                    <a:pt x="486" y="200"/>
                  </a:lnTo>
                  <a:lnTo>
                    <a:pt x="486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10"/>
                  </a:lnTo>
                  <a:lnTo>
                    <a:pt x="488" y="220"/>
                  </a:lnTo>
                  <a:lnTo>
                    <a:pt x="488" y="220"/>
                  </a:lnTo>
                  <a:lnTo>
                    <a:pt x="492" y="224"/>
                  </a:lnTo>
                  <a:lnTo>
                    <a:pt x="494" y="224"/>
                  </a:lnTo>
                  <a:lnTo>
                    <a:pt x="500" y="224"/>
                  </a:lnTo>
                  <a:lnTo>
                    <a:pt x="506" y="226"/>
                  </a:lnTo>
                  <a:lnTo>
                    <a:pt x="510" y="226"/>
                  </a:lnTo>
                  <a:lnTo>
                    <a:pt x="512" y="230"/>
                  </a:lnTo>
                  <a:lnTo>
                    <a:pt x="512" y="230"/>
                  </a:lnTo>
                  <a:lnTo>
                    <a:pt x="518" y="240"/>
                  </a:lnTo>
                  <a:lnTo>
                    <a:pt x="526" y="246"/>
                  </a:lnTo>
                  <a:lnTo>
                    <a:pt x="526" y="246"/>
                  </a:lnTo>
                  <a:lnTo>
                    <a:pt x="528" y="252"/>
                  </a:lnTo>
                  <a:lnTo>
                    <a:pt x="528" y="256"/>
                  </a:lnTo>
                  <a:lnTo>
                    <a:pt x="528" y="262"/>
                  </a:lnTo>
                  <a:lnTo>
                    <a:pt x="530" y="266"/>
                  </a:lnTo>
                  <a:lnTo>
                    <a:pt x="530" y="266"/>
                  </a:lnTo>
                  <a:lnTo>
                    <a:pt x="532" y="270"/>
                  </a:lnTo>
                  <a:lnTo>
                    <a:pt x="534" y="274"/>
                  </a:lnTo>
                  <a:lnTo>
                    <a:pt x="534" y="278"/>
                  </a:lnTo>
                  <a:lnTo>
                    <a:pt x="536" y="282"/>
                  </a:lnTo>
                  <a:lnTo>
                    <a:pt x="536" y="282"/>
                  </a:lnTo>
                  <a:lnTo>
                    <a:pt x="546" y="282"/>
                  </a:lnTo>
                  <a:lnTo>
                    <a:pt x="546" y="282"/>
                  </a:lnTo>
                  <a:lnTo>
                    <a:pt x="556" y="284"/>
                  </a:lnTo>
                  <a:lnTo>
                    <a:pt x="560" y="284"/>
                  </a:lnTo>
                  <a:lnTo>
                    <a:pt x="564" y="284"/>
                  </a:lnTo>
                  <a:lnTo>
                    <a:pt x="564" y="284"/>
                  </a:lnTo>
                  <a:lnTo>
                    <a:pt x="566" y="282"/>
                  </a:lnTo>
                  <a:lnTo>
                    <a:pt x="570" y="282"/>
                  </a:lnTo>
                  <a:lnTo>
                    <a:pt x="574" y="282"/>
                  </a:lnTo>
                  <a:lnTo>
                    <a:pt x="576" y="286"/>
                  </a:lnTo>
                  <a:lnTo>
                    <a:pt x="576" y="286"/>
                  </a:lnTo>
                  <a:lnTo>
                    <a:pt x="578" y="292"/>
                  </a:lnTo>
                  <a:lnTo>
                    <a:pt x="580" y="298"/>
                  </a:lnTo>
                  <a:lnTo>
                    <a:pt x="580" y="298"/>
                  </a:lnTo>
                  <a:lnTo>
                    <a:pt x="580" y="304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4" y="306"/>
                  </a:lnTo>
                  <a:lnTo>
                    <a:pt x="592" y="308"/>
                  </a:lnTo>
                  <a:lnTo>
                    <a:pt x="600" y="314"/>
                  </a:lnTo>
                  <a:lnTo>
                    <a:pt x="600" y="314"/>
                  </a:lnTo>
                  <a:lnTo>
                    <a:pt x="606" y="318"/>
                  </a:lnTo>
                  <a:lnTo>
                    <a:pt x="612" y="324"/>
                  </a:lnTo>
                  <a:lnTo>
                    <a:pt x="612" y="324"/>
                  </a:lnTo>
                  <a:lnTo>
                    <a:pt x="610" y="326"/>
                  </a:lnTo>
                  <a:lnTo>
                    <a:pt x="608" y="328"/>
                  </a:lnTo>
                  <a:lnTo>
                    <a:pt x="608" y="328"/>
                  </a:lnTo>
                  <a:lnTo>
                    <a:pt x="604" y="324"/>
                  </a:lnTo>
                  <a:lnTo>
                    <a:pt x="602" y="324"/>
                  </a:lnTo>
                  <a:lnTo>
                    <a:pt x="602" y="324"/>
                  </a:lnTo>
                  <a:lnTo>
                    <a:pt x="600" y="324"/>
                  </a:lnTo>
                  <a:lnTo>
                    <a:pt x="600" y="326"/>
                  </a:lnTo>
                  <a:lnTo>
                    <a:pt x="602" y="328"/>
                  </a:lnTo>
                  <a:lnTo>
                    <a:pt x="602" y="328"/>
                  </a:lnTo>
                  <a:lnTo>
                    <a:pt x="606" y="332"/>
                  </a:lnTo>
                  <a:lnTo>
                    <a:pt x="606" y="336"/>
                  </a:lnTo>
                  <a:lnTo>
                    <a:pt x="606" y="336"/>
                  </a:lnTo>
                  <a:lnTo>
                    <a:pt x="606" y="340"/>
                  </a:lnTo>
                  <a:lnTo>
                    <a:pt x="604" y="344"/>
                  </a:lnTo>
                  <a:lnTo>
                    <a:pt x="600" y="346"/>
                  </a:lnTo>
                  <a:lnTo>
                    <a:pt x="596" y="344"/>
                  </a:lnTo>
                  <a:lnTo>
                    <a:pt x="596" y="344"/>
                  </a:lnTo>
                  <a:lnTo>
                    <a:pt x="596" y="342"/>
                  </a:lnTo>
                  <a:lnTo>
                    <a:pt x="594" y="340"/>
                  </a:lnTo>
                  <a:lnTo>
                    <a:pt x="592" y="340"/>
                  </a:lnTo>
                  <a:lnTo>
                    <a:pt x="592" y="340"/>
                  </a:lnTo>
                  <a:lnTo>
                    <a:pt x="588" y="342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80" y="346"/>
                  </a:lnTo>
                  <a:lnTo>
                    <a:pt x="578" y="350"/>
                  </a:lnTo>
                  <a:lnTo>
                    <a:pt x="576" y="360"/>
                  </a:lnTo>
                  <a:lnTo>
                    <a:pt x="576" y="360"/>
                  </a:lnTo>
                  <a:lnTo>
                    <a:pt x="578" y="364"/>
                  </a:lnTo>
                  <a:lnTo>
                    <a:pt x="580" y="368"/>
                  </a:lnTo>
                  <a:lnTo>
                    <a:pt x="580" y="368"/>
                  </a:lnTo>
                  <a:lnTo>
                    <a:pt x="580" y="374"/>
                  </a:lnTo>
                  <a:lnTo>
                    <a:pt x="582" y="380"/>
                  </a:lnTo>
                  <a:lnTo>
                    <a:pt x="582" y="380"/>
                  </a:lnTo>
                  <a:lnTo>
                    <a:pt x="588" y="392"/>
                  </a:lnTo>
                  <a:lnTo>
                    <a:pt x="594" y="406"/>
                  </a:lnTo>
                  <a:lnTo>
                    <a:pt x="594" y="406"/>
                  </a:lnTo>
                  <a:lnTo>
                    <a:pt x="596" y="410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4" y="418"/>
                  </a:lnTo>
                  <a:lnTo>
                    <a:pt x="594" y="420"/>
                  </a:lnTo>
                  <a:lnTo>
                    <a:pt x="598" y="424"/>
                  </a:lnTo>
                  <a:lnTo>
                    <a:pt x="598" y="424"/>
                  </a:lnTo>
                  <a:lnTo>
                    <a:pt x="594" y="422"/>
                  </a:lnTo>
                  <a:lnTo>
                    <a:pt x="590" y="420"/>
                  </a:lnTo>
                  <a:lnTo>
                    <a:pt x="586" y="418"/>
                  </a:lnTo>
                  <a:lnTo>
                    <a:pt x="582" y="418"/>
                  </a:lnTo>
                  <a:lnTo>
                    <a:pt x="582" y="418"/>
                  </a:lnTo>
                  <a:lnTo>
                    <a:pt x="580" y="420"/>
                  </a:lnTo>
                  <a:lnTo>
                    <a:pt x="578" y="420"/>
                  </a:lnTo>
                  <a:lnTo>
                    <a:pt x="576" y="418"/>
                  </a:lnTo>
                  <a:lnTo>
                    <a:pt x="576" y="418"/>
                  </a:lnTo>
                  <a:lnTo>
                    <a:pt x="574" y="414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68" y="408"/>
                  </a:lnTo>
                  <a:lnTo>
                    <a:pt x="566" y="410"/>
                  </a:lnTo>
                  <a:lnTo>
                    <a:pt x="562" y="412"/>
                  </a:lnTo>
                  <a:lnTo>
                    <a:pt x="558" y="410"/>
                  </a:lnTo>
                  <a:lnTo>
                    <a:pt x="558" y="410"/>
                  </a:lnTo>
                  <a:lnTo>
                    <a:pt x="550" y="408"/>
                  </a:lnTo>
                  <a:lnTo>
                    <a:pt x="546" y="408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42" y="410"/>
                  </a:lnTo>
                  <a:lnTo>
                    <a:pt x="544" y="412"/>
                  </a:lnTo>
                  <a:lnTo>
                    <a:pt x="548" y="418"/>
                  </a:lnTo>
                  <a:lnTo>
                    <a:pt x="548" y="418"/>
                  </a:lnTo>
                  <a:lnTo>
                    <a:pt x="548" y="422"/>
                  </a:lnTo>
                  <a:lnTo>
                    <a:pt x="548" y="426"/>
                  </a:lnTo>
                  <a:lnTo>
                    <a:pt x="550" y="426"/>
                  </a:lnTo>
                  <a:lnTo>
                    <a:pt x="550" y="426"/>
                  </a:lnTo>
                  <a:lnTo>
                    <a:pt x="542" y="430"/>
                  </a:lnTo>
                  <a:lnTo>
                    <a:pt x="542" y="430"/>
                  </a:lnTo>
                  <a:lnTo>
                    <a:pt x="544" y="434"/>
                  </a:lnTo>
                  <a:lnTo>
                    <a:pt x="544" y="440"/>
                  </a:lnTo>
                  <a:lnTo>
                    <a:pt x="544" y="450"/>
                  </a:lnTo>
                  <a:lnTo>
                    <a:pt x="544" y="450"/>
                  </a:lnTo>
                  <a:lnTo>
                    <a:pt x="544" y="454"/>
                  </a:lnTo>
                  <a:lnTo>
                    <a:pt x="542" y="456"/>
                  </a:lnTo>
                  <a:lnTo>
                    <a:pt x="536" y="462"/>
                  </a:lnTo>
                  <a:lnTo>
                    <a:pt x="536" y="462"/>
                  </a:lnTo>
                  <a:lnTo>
                    <a:pt x="534" y="460"/>
                  </a:lnTo>
                  <a:lnTo>
                    <a:pt x="534" y="458"/>
                  </a:lnTo>
                  <a:lnTo>
                    <a:pt x="532" y="458"/>
                  </a:lnTo>
                  <a:lnTo>
                    <a:pt x="532" y="458"/>
                  </a:lnTo>
                  <a:lnTo>
                    <a:pt x="532" y="456"/>
                  </a:lnTo>
                  <a:lnTo>
                    <a:pt x="532" y="456"/>
                  </a:lnTo>
                  <a:lnTo>
                    <a:pt x="528" y="452"/>
                  </a:lnTo>
                  <a:lnTo>
                    <a:pt x="528" y="452"/>
                  </a:lnTo>
                  <a:lnTo>
                    <a:pt x="526" y="452"/>
                  </a:lnTo>
                  <a:lnTo>
                    <a:pt x="530" y="450"/>
                  </a:lnTo>
                  <a:lnTo>
                    <a:pt x="534" y="450"/>
                  </a:lnTo>
                  <a:lnTo>
                    <a:pt x="534" y="450"/>
                  </a:lnTo>
                  <a:lnTo>
                    <a:pt x="532" y="448"/>
                  </a:lnTo>
                  <a:lnTo>
                    <a:pt x="530" y="448"/>
                  </a:lnTo>
                  <a:lnTo>
                    <a:pt x="524" y="450"/>
                  </a:lnTo>
                  <a:lnTo>
                    <a:pt x="524" y="450"/>
                  </a:lnTo>
                  <a:lnTo>
                    <a:pt x="522" y="448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516" y="446"/>
                  </a:lnTo>
                  <a:lnTo>
                    <a:pt x="510" y="446"/>
                  </a:lnTo>
                  <a:lnTo>
                    <a:pt x="510" y="446"/>
                  </a:lnTo>
                  <a:lnTo>
                    <a:pt x="512" y="444"/>
                  </a:lnTo>
                  <a:lnTo>
                    <a:pt x="516" y="444"/>
                  </a:lnTo>
                  <a:lnTo>
                    <a:pt x="518" y="444"/>
                  </a:lnTo>
                  <a:lnTo>
                    <a:pt x="520" y="442"/>
                  </a:lnTo>
                  <a:lnTo>
                    <a:pt x="520" y="442"/>
                  </a:lnTo>
                  <a:lnTo>
                    <a:pt x="520" y="432"/>
                  </a:lnTo>
                  <a:lnTo>
                    <a:pt x="520" y="428"/>
                  </a:lnTo>
                  <a:lnTo>
                    <a:pt x="522" y="424"/>
                  </a:lnTo>
                  <a:lnTo>
                    <a:pt x="522" y="424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0" y="424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18" y="420"/>
                  </a:lnTo>
                  <a:lnTo>
                    <a:pt x="524" y="418"/>
                  </a:lnTo>
                  <a:lnTo>
                    <a:pt x="524" y="418"/>
                  </a:lnTo>
                  <a:lnTo>
                    <a:pt x="522" y="416"/>
                  </a:lnTo>
                  <a:lnTo>
                    <a:pt x="520" y="418"/>
                  </a:lnTo>
                  <a:lnTo>
                    <a:pt x="516" y="420"/>
                  </a:lnTo>
                  <a:lnTo>
                    <a:pt x="514" y="422"/>
                  </a:lnTo>
                  <a:lnTo>
                    <a:pt x="514" y="422"/>
                  </a:lnTo>
                  <a:lnTo>
                    <a:pt x="514" y="410"/>
                  </a:lnTo>
                  <a:lnTo>
                    <a:pt x="514" y="410"/>
                  </a:lnTo>
                  <a:lnTo>
                    <a:pt x="510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0" y="404"/>
                  </a:lnTo>
                  <a:lnTo>
                    <a:pt x="496" y="402"/>
                  </a:lnTo>
                  <a:lnTo>
                    <a:pt x="494" y="404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2"/>
                  </a:lnTo>
                  <a:lnTo>
                    <a:pt x="486" y="402"/>
                  </a:lnTo>
                  <a:lnTo>
                    <a:pt x="486" y="402"/>
                  </a:lnTo>
                  <a:lnTo>
                    <a:pt x="490" y="394"/>
                  </a:lnTo>
                  <a:lnTo>
                    <a:pt x="490" y="394"/>
                  </a:lnTo>
                  <a:lnTo>
                    <a:pt x="486" y="396"/>
                  </a:lnTo>
                  <a:lnTo>
                    <a:pt x="484" y="396"/>
                  </a:lnTo>
                  <a:lnTo>
                    <a:pt x="484" y="396"/>
                  </a:lnTo>
                  <a:lnTo>
                    <a:pt x="480" y="398"/>
                  </a:lnTo>
                  <a:lnTo>
                    <a:pt x="476" y="400"/>
                  </a:lnTo>
                  <a:lnTo>
                    <a:pt x="476" y="400"/>
                  </a:lnTo>
                  <a:lnTo>
                    <a:pt x="472" y="400"/>
                  </a:lnTo>
                  <a:lnTo>
                    <a:pt x="466" y="400"/>
                  </a:lnTo>
                  <a:lnTo>
                    <a:pt x="466" y="400"/>
                  </a:lnTo>
                  <a:lnTo>
                    <a:pt x="462" y="402"/>
                  </a:lnTo>
                  <a:lnTo>
                    <a:pt x="458" y="400"/>
                  </a:lnTo>
                  <a:lnTo>
                    <a:pt x="458" y="400"/>
                  </a:lnTo>
                  <a:lnTo>
                    <a:pt x="452" y="398"/>
                  </a:lnTo>
                  <a:lnTo>
                    <a:pt x="450" y="40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2" y="408"/>
                  </a:lnTo>
                  <a:lnTo>
                    <a:pt x="440" y="408"/>
                  </a:lnTo>
                  <a:lnTo>
                    <a:pt x="440" y="408"/>
                  </a:lnTo>
                  <a:lnTo>
                    <a:pt x="440" y="414"/>
                  </a:lnTo>
                  <a:lnTo>
                    <a:pt x="440" y="416"/>
                  </a:lnTo>
                  <a:lnTo>
                    <a:pt x="442" y="418"/>
                  </a:lnTo>
                  <a:lnTo>
                    <a:pt x="442" y="418"/>
                  </a:lnTo>
                  <a:lnTo>
                    <a:pt x="432" y="416"/>
                  </a:lnTo>
                  <a:lnTo>
                    <a:pt x="428" y="416"/>
                  </a:lnTo>
                  <a:lnTo>
                    <a:pt x="424" y="418"/>
                  </a:lnTo>
                  <a:lnTo>
                    <a:pt x="424" y="418"/>
                  </a:lnTo>
                  <a:lnTo>
                    <a:pt x="422" y="420"/>
                  </a:lnTo>
                  <a:lnTo>
                    <a:pt x="422" y="424"/>
                  </a:lnTo>
                  <a:lnTo>
                    <a:pt x="422" y="430"/>
                  </a:lnTo>
                  <a:lnTo>
                    <a:pt x="424" y="436"/>
                  </a:lnTo>
                  <a:lnTo>
                    <a:pt x="422" y="438"/>
                  </a:lnTo>
                  <a:lnTo>
                    <a:pt x="420" y="440"/>
                  </a:lnTo>
                  <a:lnTo>
                    <a:pt x="420" y="440"/>
                  </a:lnTo>
                  <a:lnTo>
                    <a:pt x="420" y="438"/>
                  </a:lnTo>
                  <a:lnTo>
                    <a:pt x="418" y="436"/>
                  </a:lnTo>
                  <a:lnTo>
                    <a:pt x="412" y="440"/>
                  </a:lnTo>
                  <a:lnTo>
                    <a:pt x="412" y="440"/>
                  </a:lnTo>
                  <a:lnTo>
                    <a:pt x="408" y="444"/>
                  </a:lnTo>
                  <a:lnTo>
                    <a:pt x="400" y="444"/>
                  </a:lnTo>
                  <a:lnTo>
                    <a:pt x="400" y="444"/>
                  </a:lnTo>
                  <a:lnTo>
                    <a:pt x="398" y="444"/>
                  </a:lnTo>
                  <a:lnTo>
                    <a:pt x="398" y="442"/>
                  </a:lnTo>
                  <a:lnTo>
                    <a:pt x="398" y="442"/>
                  </a:lnTo>
                  <a:lnTo>
                    <a:pt x="396" y="440"/>
                  </a:lnTo>
                  <a:lnTo>
                    <a:pt x="392" y="438"/>
                  </a:lnTo>
                  <a:lnTo>
                    <a:pt x="386" y="440"/>
                  </a:lnTo>
                  <a:lnTo>
                    <a:pt x="386" y="440"/>
                  </a:lnTo>
                  <a:lnTo>
                    <a:pt x="382" y="438"/>
                  </a:lnTo>
                  <a:lnTo>
                    <a:pt x="378" y="436"/>
                  </a:lnTo>
                  <a:lnTo>
                    <a:pt x="374" y="434"/>
                  </a:lnTo>
                  <a:lnTo>
                    <a:pt x="370" y="436"/>
                  </a:lnTo>
                  <a:lnTo>
                    <a:pt x="370" y="436"/>
                  </a:lnTo>
                  <a:lnTo>
                    <a:pt x="362" y="440"/>
                  </a:lnTo>
                  <a:lnTo>
                    <a:pt x="352" y="442"/>
                  </a:lnTo>
                  <a:lnTo>
                    <a:pt x="352" y="442"/>
                  </a:lnTo>
                  <a:lnTo>
                    <a:pt x="348" y="442"/>
                  </a:lnTo>
                  <a:lnTo>
                    <a:pt x="344" y="440"/>
                  </a:lnTo>
                  <a:lnTo>
                    <a:pt x="338" y="440"/>
                  </a:lnTo>
                  <a:lnTo>
                    <a:pt x="336" y="442"/>
                  </a:lnTo>
                  <a:lnTo>
                    <a:pt x="336" y="442"/>
                  </a:lnTo>
                  <a:lnTo>
                    <a:pt x="336" y="446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50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4" y="444"/>
                  </a:lnTo>
                  <a:lnTo>
                    <a:pt x="322" y="442"/>
                  </a:lnTo>
                  <a:lnTo>
                    <a:pt x="320" y="440"/>
                  </a:lnTo>
                  <a:lnTo>
                    <a:pt x="320" y="440"/>
                  </a:lnTo>
                  <a:lnTo>
                    <a:pt x="316" y="440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0" y="444"/>
                  </a:lnTo>
                  <a:lnTo>
                    <a:pt x="308" y="448"/>
                  </a:lnTo>
                  <a:lnTo>
                    <a:pt x="308" y="450"/>
                  </a:lnTo>
                  <a:lnTo>
                    <a:pt x="306" y="452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298" y="450"/>
                  </a:lnTo>
                  <a:lnTo>
                    <a:pt x="298" y="450"/>
                  </a:lnTo>
                  <a:lnTo>
                    <a:pt x="298" y="448"/>
                  </a:lnTo>
                  <a:lnTo>
                    <a:pt x="298" y="446"/>
                  </a:lnTo>
                  <a:lnTo>
                    <a:pt x="298" y="442"/>
                  </a:lnTo>
                  <a:lnTo>
                    <a:pt x="298" y="442"/>
                  </a:lnTo>
                  <a:lnTo>
                    <a:pt x="296" y="442"/>
                  </a:lnTo>
                  <a:lnTo>
                    <a:pt x="292" y="444"/>
                  </a:lnTo>
                  <a:lnTo>
                    <a:pt x="284" y="448"/>
                  </a:lnTo>
                  <a:lnTo>
                    <a:pt x="284" y="448"/>
                  </a:lnTo>
                  <a:lnTo>
                    <a:pt x="272" y="448"/>
                  </a:lnTo>
                  <a:lnTo>
                    <a:pt x="266" y="446"/>
                  </a:lnTo>
                  <a:lnTo>
                    <a:pt x="260" y="446"/>
                  </a:lnTo>
                  <a:lnTo>
                    <a:pt x="260" y="446"/>
                  </a:lnTo>
                  <a:lnTo>
                    <a:pt x="260" y="446"/>
                  </a:lnTo>
                  <a:lnTo>
                    <a:pt x="258" y="442"/>
                  </a:lnTo>
                  <a:lnTo>
                    <a:pt x="256" y="440"/>
                  </a:lnTo>
                  <a:lnTo>
                    <a:pt x="254" y="438"/>
                  </a:lnTo>
                  <a:lnTo>
                    <a:pt x="254" y="438"/>
                  </a:lnTo>
                  <a:lnTo>
                    <a:pt x="242" y="440"/>
                  </a:lnTo>
                  <a:lnTo>
                    <a:pt x="234" y="440"/>
                  </a:lnTo>
                  <a:lnTo>
                    <a:pt x="232" y="440"/>
                  </a:lnTo>
                  <a:lnTo>
                    <a:pt x="232" y="438"/>
                  </a:lnTo>
                  <a:lnTo>
                    <a:pt x="232" y="438"/>
                  </a:lnTo>
                  <a:lnTo>
                    <a:pt x="232" y="434"/>
                  </a:lnTo>
                  <a:lnTo>
                    <a:pt x="228" y="432"/>
                  </a:lnTo>
                  <a:lnTo>
                    <a:pt x="218" y="430"/>
                  </a:lnTo>
                  <a:lnTo>
                    <a:pt x="218" y="430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2" y="432"/>
                  </a:lnTo>
                  <a:lnTo>
                    <a:pt x="212" y="432"/>
                  </a:lnTo>
                  <a:lnTo>
                    <a:pt x="210" y="438"/>
                  </a:lnTo>
                  <a:lnTo>
                    <a:pt x="210" y="444"/>
                  </a:lnTo>
                  <a:lnTo>
                    <a:pt x="210" y="444"/>
                  </a:lnTo>
                  <a:lnTo>
                    <a:pt x="208" y="440"/>
                  </a:lnTo>
                  <a:lnTo>
                    <a:pt x="208" y="440"/>
                  </a:lnTo>
                  <a:lnTo>
                    <a:pt x="206" y="440"/>
                  </a:lnTo>
                  <a:lnTo>
                    <a:pt x="204" y="442"/>
                  </a:lnTo>
                  <a:lnTo>
                    <a:pt x="204" y="442"/>
                  </a:lnTo>
                  <a:lnTo>
                    <a:pt x="198" y="440"/>
                  </a:lnTo>
                  <a:lnTo>
                    <a:pt x="192" y="436"/>
                  </a:lnTo>
                  <a:lnTo>
                    <a:pt x="192" y="436"/>
                  </a:lnTo>
                  <a:lnTo>
                    <a:pt x="192" y="434"/>
                  </a:lnTo>
                  <a:lnTo>
                    <a:pt x="192" y="432"/>
                  </a:lnTo>
                  <a:lnTo>
                    <a:pt x="190" y="428"/>
                  </a:lnTo>
                  <a:lnTo>
                    <a:pt x="190" y="426"/>
                  </a:lnTo>
                  <a:lnTo>
                    <a:pt x="190" y="426"/>
                  </a:lnTo>
                  <a:lnTo>
                    <a:pt x="186" y="426"/>
                  </a:lnTo>
                  <a:lnTo>
                    <a:pt x="182" y="428"/>
                  </a:lnTo>
                  <a:lnTo>
                    <a:pt x="182" y="428"/>
                  </a:lnTo>
                  <a:lnTo>
                    <a:pt x="178" y="424"/>
                  </a:lnTo>
                  <a:lnTo>
                    <a:pt x="176" y="424"/>
                  </a:lnTo>
                  <a:lnTo>
                    <a:pt x="172" y="426"/>
                  </a:lnTo>
                  <a:lnTo>
                    <a:pt x="172" y="426"/>
                  </a:lnTo>
                  <a:lnTo>
                    <a:pt x="170" y="428"/>
                  </a:lnTo>
                  <a:lnTo>
                    <a:pt x="168" y="428"/>
                  </a:lnTo>
                  <a:lnTo>
                    <a:pt x="166" y="426"/>
                  </a:lnTo>
                  <a:lnTo>
                    <a:pt x="166" y="426"/>
                  </a:lnTo>
                  <a:lnTo>
                    <a:pt x="164" y="420"/>
                  </a:lnTo>
                  <a:lnTo>
                    <a:pt x="164" y="418"/>
                  </a:lnTo>
                  <a:lnTo>
                    <a:pt x="160" y="416"/>
                  </a:lnTo>
                  <a:lnTo>
                    <a:pt x="160" y="416"/>
                  </a:lnTo>
                  <a:lnTo>
                    <a:pt x="156" y="418"/>
                  </a:lnTo>
                  <a:lnTo>
                    <a:pt x="154" y="418"/>
                  </a:lnTo>
                  <a:lnTo>
                    <a:pt x="150" y="416"/>
                  </a:lnTo>
                  <a:lnTo>
                    <a:pt x="150" y="416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0" y="410"/>
                  </a:lnTo>
                  <a:lnTo>
                    <a:pt x="148" y="410"/>
                  </a:lnTo>
                  <a:lnTo>
                    <a:pt x="148" y="410"/>
                  </a:lnTo>
                  <a:lnTo>
                    <a:pt x="146" y="406"/>
                  </a:lnTo>
                  <a:lnTo>
                    <a:pt x="144" y="406"/>
                  </a:lnTo>
                  <a:lnTo>
                    <a:pt x="138" y="406"/>
                  </a:lnTo>
                  <a:lnTo>
                    <a:pt x="130" y="406"/>
                  </a:lnTo>
                  <a:lnTo>
                    <a:pt x="128" y="406"/>
                  </a:lnTo>
                  <a:lnTo>
                    <a:pt x="128" y="404"/>
                  </a:lnTo>
                  <a:lnTo>
                    <a:pt x="128" y="404"/>
                  </a:lnTo>
                  <a:lnTo>
                    <a:pt x="120" y="406"/>
                  </a:lnTo>
                  <a:lnTo>
                    <a:pt x="114" y="404"/>
                  </a:lnTo>
                  <a:lnTo>
                    <a:pt x="114" y="404"/>
                  </a:lnTo>
                  <a:lnTo>
                    <a:pt x="114" y="408"/>
                  </a:lnTo>
                  <a:lnTo>
                    <a:pt x="116" y="410"/>
                  </a:lnTo>
                  <a:lnTo>
                    <a:pt x="116" y="410"/>
                  </a:lnTo>
                  <a:lnTo>
                    <a:pt x="120" y="412"/>
                  </a:lnTo>
                  <a:lnTo>
                    <a:pt x="122" y="416"/>
                  </a:lnTo>
                  <a:lnTo>
                    <a:pt x="122" y="416"/>
                  </a:lnTo>
                  <a:lnTo>
                    <a:pt x="120" y="414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4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108" y="416"/>
                  </a:lnTo>
                  <a:lnTo>
                    <a:pt x="104" y="414"/>
                  </a:lnTo>
                  <a:lnTo>
                    <a:pt x="104" y="410"/>
                  </a:lnTo>
                  <a:lnTo>
                    <a:pt x="104" y="406"/>
                  </a:lnTo>
                  <a:lnTo>
                    <a:pt x="104" y="406"/>
                  </a:lnTo>
                  <a:lnTo>
                    <a:pt x="104" y="404"/>
                  </a:lnTo>
                  <a:lnTo>
                    <a:pt x="100" y="402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4" y="396"/>
                  </a:lnTo>
                  <a:lnTo>
                    <a:pt x="94" y="392"/>
                  </a:lnTo>
                  <a:lnTo>
                    <a:pt x="92" y="390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100" y="384"/>
                  </a:lnTo>
                  <a:lnTo>
                    <a:pt x="104" y="382"/>
                  </a:lnTo>
                  <a:lnTo>
                    <a:pt x="104" y="380"/>
                  </a:lnTo>
                  <a:lnTo>
                    <a:pt x="102" y="376"/>
                  </a:lnTo>
                  <a:lnTo>
                    <a:pt x="102" y="376"/>
                  </a:lnTo>
                  <a:lnTo>
                    <a:pt x="110" y="374"/>
                  </a:lnTo>
                  <a:lnTo>
                    <a:pt x="116" y="370"/>
                  </a:lnTo>
                  <a:lnTo>
                    <a:pt x="128" y="362"/>
                  </a:lnTo>
                  <a:lnTo>
                    <a:pt x="128" y="362"/>
                  </a:lnTo>
                  <a:lnTo>
                    <a:pt x="134" y="358"/>
                  </a:lnTo>
                  <a:lnTo>
                    <a:pt x="136" y="356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2"/>
                  </a:lnTo>
                  <a:lnTo>
                    <a:pt x="136" y="336"/>
                  </a:lnTo>
                  <a:lnTo>
                    <a:pt x="136" y="336"/>
                  </a:lnTo>
                  <a:lnTo>
                    <a:pt x="134" y="332"/>
                  </a:lnTo>
                  <a:lnTo>
                    <a:pt x="132" y="330"/>
                  </a:lnTo>
                  <a:lnTo>
                    <a:pt x="128" y="328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6" y="316"/>
                  </a:lnTo>
                  <a:lnTo>
                    <a:pt x="124" y="312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16" y="312"/>
                  </a:lnTo>
                  <a:lnTo>
                    <a:pt x="114" y="312"/>
                  </a:lnTo>
                  <a:lnTo>
                    <a:pt x="114" y="310"/>
                  </a:lnTo>
                  <a:lnTo>
                    <a:pt x="114" y="310"/>
                  </a:lnTo>
                  <a:lnTo>
                    <a:pt x="110" y="298"/>
                  </a:lnTo>
                  <a:lnTo>
                    <a:pt x="108" y="292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98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2"/>
                  </a:lnTo>
                  <a:lnTo>
                    <a:pt x="98" y="276"/>
                  </a:lnTo>
                  <a:lnTo>
                    <a:pt x="98" y="274"/>
                  </a:lnTo>
                  <a:lnTo>
                    <a:pt x="94" y="272"/>
                  </a:lnTo>
                  <a:lnTo>
                    <a:pt x="94" y="272"/>
                  </a:lnTo>
                  <a:lnTo>
                    <a:pt x="100" y="268"/>
                  </a:lnTo>
                  <a:lnTo>
                    <a:pt x="104" y="264"/>
                  </a:lnTo>
                  <a:lnTo>
                    <a:pt x="108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4" y="250"/>
                  </a:lnTo>
                  <a:lnTo>
                    <a:pt x="116" y="244"/>
                  </a:lnTo>
                  <a:lnTo>
                    <a:pt x="118" y="240"/>
                  </a:lnTo>
                  <a:lnTo>
                    <a:pt x="116" y="238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08" y="230"/>
                  </a:lnTo>
                  <a:lnTo>
                    <a:pt x="106" y="226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0" y="208"/>
                  </a:lnTo>
                  <a:lnTo>
                    <a:pt x="94" y="204"/>
                  </a:lnTo>
                  <a:lnTo>
                    <a:pt x="90" y="20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0" y="194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6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52" y="176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0" y="170"/>
                  </a:lnTo>
                  <a:lnTo>
                    <a:pt x="36" y="168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0"/>
                  </a:lnTo>
                  <a:lnTo>
                    <a:pt x="32" y="142"/>
                  </a:lnTo>
                  <a:lnTo>
                    <a:pt x="26" y="136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6" y="132"/>
                  </a:lnTo>
                  <a:lnTo>
                    <a:pt x="10" y="132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14" y="96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8" y="70"/>
                  </a:lnTo>
                  <a:lnTo>
                    <a:pt x="74" y="6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8" y="56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108" y="44"/>
                  </a:lnTo>
                  <a:lnTo>
                    <a:pt x="116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30" y="36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4" y="28"/>
                  </a:lnTo>
                  <a:lnTo>
                    <a:pt x="134" y="24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6" y="26"/>
                  </a:lnTo>
                  <a:lnTo>
                    <a:pt x="182" y="26"/>
                  </a:lnTo>
                  <a:lnTo>
                    <a:pt x="186" y="24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14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8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8" y="8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30" y="4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45"/>
            <p:cNvSpPr>
              <a:spLocks/>
            </p:cNvSpPr>
            <p:nvPr/>
          </p:nvSpPr>
          <p:spPr bwMode="auto">
            <a:xfrm>
              <a:off x="3540188" y="6008908"/>
              <a:ext cx="1219499" cy="1497072"/>
            </a:xfrm>
            <a:custGeom>
              <a:avLst/>
              <a:gdLst>
                <a:gd name="T0" fmla="*/ 428 w 536"/>
                <a:gd name="T1" fmla="*/ 18 h 658"/>
                <a:gd name="T2" fmla="*/ 466 w 536"/>
                <a:gd name="T3" fmla="*/ 14 h 658"/>
                <a:gd name="T4" fmla="*/ 506 w 536"/>
                <a:gd name="T5" fmla="*/ 44 h 658"/>
                <a:gd name="T6" fmla="*/ 526 w 536"/>
                <a:gd name="T7" fmla="*/ 68 h 658"/>
                <a:gd name="T8" fmla="*/ 476 w 536"/>
                <a:gd name="T9" fmla="*/ 96 h 658"/>
                <a:gd name="T10" fmla="*/ 456 w 536"/>
                <a:gd name="T11" fmla="*/ 134 h 658"/>
                <a:gd name="T12" fmla="*/ 466 w 536"/>
                <a:gd name="T13" fmla="*/ 188 h 658"/>
                <a:gd name="T14" fmla="*/ 432 w 536"/>
                <a:gd name="T15" fmla="*/ 230 h 658"/>
                <a:gd name="T16" fmla="*/ 400 w 536"/>
                <a:gd name="T17" fmla="*/ 192 h 658"/>
                <a:gd name="T18" fmla="*/ 352 w 536"/>
                <a:gd name="T19" fmla="*/ 170 h 658"/>
                <a:gd name="T20" fmla="*/ 326 w 536"/>
                <a:gd name="T21" fmla="*/ 220 h 658"/>
                <a:gd name="T22" fmla="*/ 362 w 536"/>
                <a:gd name="T23" fmla="*/ 302 h 658"/>
                <a:gd name="T24" fmla="*/ 374 w 536"/>
                <a:gd name="T25" fmla="*/ 340 h 658"/>
                <a:gd name="T26" fmla="*/ 380 w 536"/>
                <a:gd name="T27" fmla="*/ 380 h 658"/>
                <a:gd name="T28" fmla="*/ 410 w 536"/>
                <a:gd name="T29" fmla="*/ 398 h 658"/>
                <a:gd name="T30" fmla="*/ 446 w 536"/>
                <a:gd name="T31" fmla="*/ 410 h 658"/>
                <a:gd name="T32" fmla="*/ 468 w 536"/>
                <a:gd name="T33" fmla="*/ 448 h 658"/>
                <a:gd name="T34" fmla="*/ 514 w 536"/>
                <a:gd name="T35" fmla="*/ 486 h 658"/>
                <a:gd name="T36" fmla="*/ 500 w 536"/>
                <a:gd name="T37" fmla="*/ 508 h 658"/>
                <a:gd name="T38" fmla="*/ 478 w 536"/>
                <a:gd name="T39" fmla="*/ 536 h 658"/>
                <a:gd name="T40" fmla="*/ 478 w 536"/>
                <a:gd name="T41" fmla="*/ 564 h 658"/>
                <a:gd name="T42" fmla="*/ 448 w 536"/>
                <a:gd name="T43" fmla="*/ 592 h 658"/>
                <a:gd name="T44" fmla="*/ 416 w 536"/>
                <a:gd name="T45" fmla="*/ 614 h 658"/>
                <a:gd name="T46" fmla="*/ 418 w 536"/>
                <a:gd name="T47" fmla="*/ 646 h 658"/>
                <a:gd name="T48" fmla="*/ 398 w 536"/>
                <a:gd name="T49" fmla="*/ 644 h 658"/>
                <a:gd name="T50" fmla="*/ 364 w 536"/>
                <a:gd name="T51" fmla="*/ 626 h 658"/>
                <a:gd name="T52" fmla="*/ 346 w 536"/>
                <a:gd name="T53" fmla="*/ 602 h 658"/>
                <a:gd name="T54" fmla="*/ 310 w 536"/>
                <a:gd name="T55" fmla="*/ 582 h 658"/>
                <a:gd name="T56" fmla="*/ 274 w 536"/>
                <a:gd name="T57" fmla="*/ 542 h 658"/>
                <a:gd name="T58" fmla="*/ 280 w 536"/>
                <a:gd name="T59" fmla="*/ 516 h 658"/>
                <a:gd name="T60" fmla="*/ 274 w 536"/>
                <a:gd name="T61" fmla="*/ 504 h 658"/>
                <a:gd name="T62" fmla="*/ 276 w 536"/>
                <a:gd name="T63" fmla="*/ 458 h 658"/>
                <a:gd name="T64" fmla="*/ 264 w 536"/>
                <a:gd name="T65" fmla="*/ 448 h 658"/>
                <a:gd name="T66" fmla="*/ 238 w 536"/>
                <a:gd name="T67" fmla="*/ 428 h 658"/>
                <a:gd name="T68" fmla="*/ 208 w 536"/>
                <a:gd name="T69" fmla="*/ 414 h 658"/>
                <a:gd name="T70" fmla="*/ 192 w 536"/>
                <a:gd name="T71" fmla="*/ 374 h 658"/>
                <a:gd name="T72" fmla="*/ 150 w 536"/>
                <a:gd name="T73" fmla="*/ 390 h 658"/>
                <a:gd name="T74" fmla="*/ 100 w 536"/>
                <a:gd name="T75" fmla="*/ 396 h 658"/>
                <a:gd name="T76" fmla="*/ 80 w 536"/>
                <a:gd name="T77" fmla="*/ 406 h 658"/>
                <a:gd name="T78" fmla="*/ 54 w 536"/>
                <a:gd name="T79" fmla="*/ 394 h 658"/>
                <a:gd name="T80" fmla="*/ 46 w 536"/>
                <a:gd name="T81" fmla="*/ 354 h 658"/>
                <a:gd name="T82" fmla="*/ 26 w 536"/>
                <a:gd name="T83" fmla="*/ 330 h 658"/>
                <a:gd name="T84" fmla="*/ 2 w 536"/>
                <a:gd name="T85" fmla="*/ 296 h 658"/>
                <a:gd name="T86" fmla="*/ 40 w 536"/>
                <a:gd name="T87" fmla="*/ 268 h 658"/>
                <a:gd name="T88" fmla="*/ 46 w 536"/>
                <a:gd name="T89" fmla="*/ 240 h 658"/>
                <a:gd name="T90" fmla="*/ 70 w 536"/>
                <a:gd name="T91" fmla="*/ 206 h 658"/>
                <a:gd name="T92" fmla="*/ 88 w 536"/>
                <a:gd name="T93" fmla="*/ 180 h 658"/>
                <a:gd name="T94" fmla="*/ 104 w 536"/>
                <a:gd name="T95" fmla="*/ 142 h 658"/>
                <a:gd name="T96" fmla="*/ 118 w 536"/>
                <a:gd name="T97" fmla="*/ 112 h 658"/>
                <a:gd name="T98" fmla="*/ 138 w 536"/>
                <a:gd name="T99" fmla="*/ 78 h 658"/>
                <a:gd name="T100" fmla="*/ 170 w 536"/>
                <a:gd name="T101" fmla="*/ 74 h 658"/>
                <a:gd name="T102" fmla="*/ 178 w 536"/>
                <a:gd name="T103" fmla="*/ 54 h 658"/>
                <a:gd name="T104" fmla="*/ 166 w 536"/>
                <a:gd name="T105" fmla="*/ 18 h 658"/>
                <a:gd name="T106" fmla="*/ 198 w 536"/>
                <a:gd name="T107" fmla="*/ 42 h 658"/>
                <a:gd name="T108" fmla="*/ 224 w 536"/>
                <a:gd name="T109" fmla="*/ 34 h 658"/>
                <a:gd name="T110" fmla="*/ 240 w 536"/>
                <a:gd name="T111" fmla="*/ 46 h 658"/>
                <a:gd name="T112" fmla="*/ 280 w 536"/>
                <a:gd name="T113" fmla="*/ 52 h 658"/>
                <a:gd name="T114" fmla="*/ 304 w 536"/>
                <a:gd name="T115" fmla="*/ 38 h 658"/>
                <a:gd name="T116" fmla="*/ 326 w 536"/>
                <a:gd name="T117" fmla="*/ 32 h 658"/>
                <a:gd name="T118" fmla="*/ 348 w 536"/>
                <a:gd name="T11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6" h="658">
                  <a:moveTo>
                    <a:pt x="348" y="0"/>
                  </a:moveTo>
                  <a:lnTo>
                    <a:pt x="348" y="0"/>
                  </a:lnTo>
                  <a:lnTo>
                    <a:pt x="362" y="6"/>
                  </a:lnTo>
                  <a:lnTo>
                    <a:pt x="362" y="6"/>
                  </a:lnTo>
                  <a:lnTo>
                    <a:pt x="372" y="8"/>
                  </a:lnTo>
                  <a:lnTo>
                    <a:pt x="380" y="8"/>
                  </a:lnTo>
                  <a:lnTo>
                    <a:pt x="380" y="8"/>
                  </a:lnTo>
                  <a:lnTo>
                    <a:pt x="392" y="12"/>
                  </a:lnTo>
                  <a:lnTo>
                    <a:pt x="400" y="14"/>
                  </a:lnTo>
                  <a:lnTo>
                    <a:pt x="406" y="14"/>
                  </a:lnTo>
                  <a:lnTo>
                    <a:pt x="406" y="14"/>
                  </a:lnTo>
                  <a:lnTo>
                    <a:pt x="412" y="14"/>
                  </a:lnTo>
                  <a:lnTo>
                    <a:pt x="420" y="16"/>
                  </a:lnTo>
                  <a:lnTo>
                    <a:pt x="428" y="18"/>
                  </a:lnTo>
                  <a:lnTo>
                    <a:pt x="430" y="16"/>
                  </a:lnTo>
                  <a:lnTo>
                    <a:pt x="432" y="12"/>
                  </a:lnTo>
                  <a:lnTo>
                    <a:pt x="432" y="12"/>
                  </a:lnTo>
                  <a:lnTo>
                    <a:pt x="434" y="10"/>
                  </a:lnTo>
                  <a:lnTo>
                    <a:pt x="436" y="8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6" y="8"/>
                  </a:lnTo>
                  <a:lnTo>
                    <a:pt x="450" y="10"/>
                  </a:lnTo>
                  <a:lnTo>
                    <a:pt x="450" y="10"/>
                  </a:lnTo>
                  <a:lnTo>
                    <a:pt x="456" y="10"/>
                  </a:lnTo>
                  <a:lnTo>
                    <a:pt x="456" y="10"/>
                  </a:lnTo>
                  <a:lnTo>
                    <a:pt x="462" y="14"/>
                  </a:lnTo>
                  <a:lnTo>
                    <a:pt x="466" y="14"/>
                  </a:lnTo>
                  <a:lnTo>
                    <a:pt x="470" y="16"/>
                  </a:lnTo>
                  <a:lnTo>
                    <a:pt x="470" y="16"/>
                  </a:lnTo>
                  <a:lnTo>
                    <a:pt x="476" y="16"/>
                  </a:lnTo>
                  <a:lnTo>
                    <a:pt x="482" y="20"/>
                  </a:lnTo>
                  <a:lnTo>
                    <a:pt x="482" y="20"/>
                  </a:lnTo>
                  <a:lnTo>
                    <a:pt x="488" y="22"/>
                  </a:lnTo>
                  <a:lnTo>
                    <a:pt x="492" y="28"/>
                  </a:lnTo>
                  <a:lnTo>
                    <a:pt x="492" y="28"/>
                  </a:lnTo>
                  <a:lnTo>
                    <a:pt x="500" y="36"/>
                  </a:lnTo>
                  <a:lnTo>
                    <a:pt x="500" y="36"/>
                  </a:lnTo>
                  <a:lnTo>
                    <a:pt x="502" y="42"/>
                  </a:lnTo>
                  <a:lnTo>
                    <a:pt x="502" y="44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12" y="44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22" y="40"/>
                  </a:lnTo>
                  <a:lnTo>
                    <a:pt x="524" y="42"/>
                  </a:lnTo>
                  <a:lnTo>
                    <a:pt x="528" y="44"/>
                  </a:lnTo>
                  <a:lnTo>
                    <a:pt x="530" y="46"/>
                  </a:lnTo>
                  <a:lnTo>
                    <a:pt x="532" y="5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28" y="66"/>
                  </a:lnTo>
                  <a:lnTo>
                    <a:pt x="528" y="66"/>
                  </a:lnTo>
                  <a:lnTo>
                    <a:pt x="526" y="68"/>
                  </a:lnTo>
                  <a:lnTo>
                    <a:pt x="522" y="66"/>
                  </a:lnTo>
                  <a:lnTo>
                    <a:pt x="522" y="66"/>
                  </a:lnTo>
                  <a:lnTo>
                    <a:pt x="514" y="66"/>
                  </a:lnTo>
                  <a:lnTo>
                    <a:pt x="514" y="66"/>
                  </a:lnTo>
                  <a:lnTo>
                    <a:pt x="502" y="64"/>
                  </a:lnTo>
                  <a:lnTo>
                    <a:pt x="502" y="64"/>
                  </a:lnTo>
                  <a:lnTo>
                    <a:pt x="494" y="66"/>
                  </a:lnTo>
                  <a:lnTo>
                    <a:pt x="486" y="70"/>
                  </a:lnTo>
                  <a:lnTo>
                    <a:pt x="480" y="76"/>
                  </a:lnTo>
                  <a:lnTo>
                    <a:pt x="476" y="82"/>
                  </a:lnTo>
                  <a:lnTo>
                    <a:pt x="476" y="82"/>
                  </a:lnTo>
                  <a:lnTo>
                    <a:pt x="474" y="84"/>
                  </a:lnTo>
                  <a:lnTo>
                    <a:pt x="474" y="8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100"/>
                  </a:lnTo>
                  <a:lnTo>
                    <a:pt x="474" y="104"/>
                  </a:lnTo>
                  <a:lnTo>
                    <a:pt x="470" y="114"/>
                  </a:lnTo>
                  <a:lnTo>
                    <a:pt x="470" y="114"/>
                  </a:lnTo>
                  <a:lnTo>
                    <a:pt x="470" y="116"/>
                  </a:lnTo>
                  <a:lnTo>
                    <a:pt x="470" y="120"/>
                  </a:lnTo>
                  <a:lnTo>
                    <a:pt x="472" y="124"/>
                  </a:lnTo>
                  <a:lnTo>
                    <a:pt x="470" y="128"/>
                  </a:lnTo>
                  <a:lnTo>
                    <a:pt x="470" y="128"/>
                  </a:lnTo>
                  <a:lnTo>
                    <a:pt x="468" y="130"/>
                  </a:lnTo>
                  <a:lnTo>
                    <a:pt x="464" y="132"/>
                  </a:lnTo>
                  <a:lnTo>
                    <a:pt x="456" y="134"/>
                  </a:lnTo>
                  <a:lnTo>
                    <a:pt x="456" y="134"/>
                  </a:lnTo>
                  <a:lnTo>
                    <a:pt x="460" y="140"/>
                  </a:lnTo>
                  <a:lnTo>
                    <a:pt x="462" y="142"/>
                  </a:lnTo>
                  <a:lnTo>
                    <a:pt x="464" y="146"/>
                  </a:lnTo>
                  <a:lnTo>
                    <a:pt x="464" y="146"/>
                  </a:lnTo>
                  <a:lnTo>
                    <a:pt x="464" y="148"/>
                  </a:lnTo>
                  <a:lnTo>
                    <a:pt x="462" y="152"/>
                  </a:lnTo>
                  <a:lnTo>
                    <a:pt x="460" y="154"/>
                  </a:lnTo>
                  <a:lnTo>
                    <a:pt x="460" y="158"/>
                  </a:lnTo>
                  <a:lnTo>
                    <a:pt x="460" y="158"/>
                  </a:lnTo>
                  <a:lnTo>
                    <a:pt x="464" y="166"/>
                  </a:lnTo>
                  <a:lnTo>
                    <a:pt x="468" y="176"/>
                  </a:lnTo>
                  <a:lnTo>
                    <a:pt x="468" y="180"/>
                  </a:lnTo>
                  <a:lnTo>
                    <a:pt x="468" y="184"/>
                  </a:lnTo>
                  <a:lnTo>
                    <a:pt x="466" y="188"/>
                  </a:lnTo>
                  <a:lnTo>
                    <a:pt x="464" y="190"/>
                  </a:lnTo>
                  <a:lnTo>
                    <a:pt x="464" y="190"/>
                  </a:lnTo>
                  <a:lnTo>
                    <a:pt x="458" y="196"/>
                  </a:lnTo>
                  <a:lnTo>
                    <a:pt x="454" y="204"/>
                  </a:lnTo>
                  <a:lnTo>
                    <a:pt x="450" y="220"/>
                  </a:lnTo>
                  <a:lnTo>
                    <a:pt x="450" y="220"/>
                  </a:lnTo>
                  <a:lnTo>
                    <a:pt x="446" y="226"/>
                  </a:lnTo>
                  <a:lnTo>
                    <a:pt x="444" y="230"/>
                  </a:lnTo>
                  <a:lnTo>
                    <a:pt x="442" y="230"/>
                  </a:lnTo>
                  <a:lnTo>
                    <a:pt x="442" y="230"/>
                  </a:lnTo>
                  <a:lnTo>
                    <a:pt x="436" y="228"/>
                  </a:lnTo>
                  <a:lnTo>
                    <a:pt x="434" y="228"/>
                  </a:lnTo>
                  <a:lnTo>
                    <a:pt x="432" y="230"/>
                  </a:lnTo>
                  <a:lnTo>
                    <a:pt x="432" y="230"/>
                  </a:lnTo>
                  <a:lnTo>
                    <a:pt x="428" y="226"/>
                  </a:lnTo>
                  <a:lnTo>
                    <a:pt x="428" y="220"/>
                  </a:lnTo>
                  <a:lnTo>
                    <a:pt x="430" y="216"/>
                  </a:lnTo>
                  <a:lnTo>
                    <a:pt x="428" y="210"/>
                  </a:lnTo>
                  <a:lnTo>
                    <a:pt x="428" y="210"/>
                  </a:lnTo>
                  <a:lnTo>
                    <a:pt x="426" y="210"/>
                  </a:lnTo>
                  <a:lnTo>
                    <a:pt x="424" y="210"/>
                  </a:lnTo>
                  <a:lnTo>
                    <a:pt x="420" y="210"/>
                  </a:lnTo>
                  <a:lnTo>
                    <a:pt x="420" y="210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4"/>
                  </a:lnTo>
                  <a:lnTo>
                    <a:pt x="402" y="200"/>
                  </a:lnTo>
                  <a:lnTo>
                    <a:pt x="400" y="192"/>
                  </a:lnTo>
                  <a:lnTo>
                    <a:pt x="400" y="192"/>
                  </a:lnTo>
                  <a:lnTo>
                    <a:pt x="398" y="178"/>
                  </a:lnTo>
                  <a:lnTo>
                    <a:pt x="394" y="170"/>
                  </a:lnTo>
                  <a:lnTo>
                    <a:pt x="390" y="164"/>
                  </a:lnTo>
                  <a:lnTo>
                    <a:pt x="390" y="164"/>
                  </a:lnTo>
                  <a:lnTo>
                    <a:pt x="386" y="168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72" y="172"/>
                  </a:lnTo>
                  <a:lnTo>
                    <a:pt x="372" y="172"/>
                  </a:lnTo>
                  <a:lnTo>
                    <a:pt x="366" y="174"/>
                  </a:lnTo>
                  <a:lnTo>
                    <a:pt x="360" y="174"/>
                  </a:lnTo>
                  <a:lnTo>
                    <a:pt x="360" y="174"/>
                  </a:lnTo>
                  <a:lnTo>
                    <a:pt x="352" y="170"/>
                  </a:lnTo>
                  <a:lnTo>
                    <a:pt x="348" y="170"/>
                  </a:lnTo>
                  <a:lnTo>
                    <a:pt x="344" y="170"/>
                  </a:lnTo>
                  <a:lnTo>
                    <a:pt x="344" y="170"/>
                  </a:lnTo>
                  <a:lnTo>
                    <a:pt x="340" y="174"/>
                  </a:lnTo>
                  <a:lnTo>
                    <a:pt x="338" y="178"/>
                  </a:lnTo>
                  <a:lnTo>
                    <a:pt x="334" y="188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2" y="200"/>
                  </a:lnTo>
                  <a:lnTo>
                    <a:pt x="322" y="200"/>
                  </a:lnTo>
                  <a:lnTo>
                    <a:pt x="322" y="210"/>
                  </a:lnTo>
                  <a:lnTo>
                    <a:pt x="324" y="214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32" y="226"/>
                  </a:lnTo>
                  <a:lnTo>
                    <a:pt x="336" y="228"/>
                  </a:lnTo>
                  <a:lnTo>
                    <a:pt x="336" y="232"/>
                  </a:lnTo>
                  <a:lnTo>
                    <a:pt x="336" y="232"/>
                  </a:lnTo>
                  <a:lnTo>
                    <a:pt x="334" y="246"/>
                  </a:lnTo>
                  <a:lnTo>
                    <a:pt x="334" y="252"/>
                  </a:lnTo>
                  <a:lnTo>
                    <a:pt x="338" y="258"/>
                  </a:lnTo>
                  <a:lnTo>
                    <a:pt x="338" y="258"/>
                  </a:lnTo>
                  <a:lnTo>
                    <a:pt x="346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58" y="290"/>
                  </a:lnTo>
                  <a:lnTo>
                    <a:pt x="362" y="302"/>
                  </a:lnTo>
                  <a:lnTo>
                    <a:pt x="362" y="302"/>
                  </a:lnTo>
                  <a:lnTo>
                    <a:pt x="366" y="314"/>
                  </a:lnTo>
                  <a:lnTo>
                    <a:pt x="368" y="320"/>
                  </a:lnTo>
                  <a:lnTo>
                    <a:pt x="366" y="326"/>
                  </a:lnTo>
                  <a:lnTo>
                    <a:pt x="366" y="326"/>
                  </a:lnTo>
                  <a:lnTo>
                    <a:pt x="362" y="330"/>
                  </a:lnTo>
                  <a:lnTo>
                    <a:pt x="362" y="330"/>
                  </a:lnTo>
                  <a:lnTo>
                    <a:pt x="362" y="336"/>
                  </a:lnTo>
                  <a:lnTo>
                    <a:pt x="362" y="340"/>
                  </a:lnTo>
                  <a:lnTo>
                    <a:pt x="362" y="340"/>
                  </a:lnTo>
                  <a:lnTo>
                    <a:pt x="362" y="344"/>
                  </a:lnTo>
                  <a:lnTo>
                    <a:pt x="362" y="344"/>
                  </a:lnTo>
                  <a:lnTo>
                    <a:pt x="366" y="346"/>
                  </a:lnTo>
                  <a:lnTo>
                    <a:pt x="374" y="340"/>
                  </a:lnTo>
                  <a:lnTo>
                    <a:pt x="374" y="340"/>
                  </a:lnTo>
                  <a:lnTo>
                    <a:pt x="374" y="354"/>
                  </a:lnTo>
                  <a:lnTo>
                    <a:pt x="374" y="354"/>
                  </a:lnTo>
                  <a:lnTo>
                    <a:pt x="376" y="360"/>
                  </a:lnTo>
                  <a:lnTo>
                    <a:pt x="378" y="366"/>
                  </a:lnTo>
                  <a:lnTo>
                    <a:pt x="378" y="366"/>
                  </a:lnTo>
                  <a:lnTo>
                    <a:pt x="376" y="370"/>
                  </a:lnTo>
                  <a:lnTo>
                    <a:pt x="374" y="372"/>
                  </a:lnTo>
                  <a:lnTo>
                    <a:pt x="372" y="374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0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80" y="386"/>
                  </a:lnTo>
                  <a:lnTo>
                    <a:pt x="380" y="390"/>
                  </a:lnTo>
                  <a:lnTo>
                    <a:pt x="380" y="390"/>
                  </a:lnTo>
                  <a:lnTo>
                    <a:pt x="380" y="390"/>
                  </a:lnTo>
                  <a:lnTo>
                    <a:pt x="380" y="392"/>
                  </a:lnTo>
                  <a:lnTo>
                    <a:pt x="386" y="392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8" y="392"/>
                  </a:lnTo>
                  <a:lnTo>
                    <a:pt x="402" y="394"/>
                  </a:lnTo>
                  <a:lnTo>
                    <a:pt x="404" y="396"/>
                  </a:lnTo>
                  <a:lnTo>
                    <a:pt x="410" y="398"/>
                  </a:lnTo>
                  <a:lnTo>
                    <a:pt x="410" y="398"/>
                  </a:lnTo>
                  <a:lnTo>
                    <a:pt x="412" y="400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8" y="404"/>
                  </a:lnTo>
                  <a:lnTo>
                    <a:pt x="420" y="406"/>
                  </a:lnTo>
                  <a:lnTo>
                    <a:pt x="420" y="406"/>
                  </a:lnTo>
                  <a:lnTo>
                    <a:pt x="424" y="412"/>
                  </a:lnTo>
                  <a:lnTo>
                    <a:pt x="426" y="414"/>
                  </a:lnTo>
                  <a:lnTo>
                    <a:pt x="428" y="416"/>
                  </a:lnTo>
                  <a:lnTo>
                    <a:pt x="428" y="416"/>
                  </a:lnTo>
                  <a:lnTo>
                    <a:pt x="436" y="414"/>
                  </a:lnTo>
                  <a:lnTo>
                    <a:pt x="436" y="414"/>
                  </a:lnTo>
                  <a:lnTo>
                    <a:pt x="442" y="412"/>
                  </a:lnTo>
                  <a:lnTo>
                    <a:pt x="446" y="410"/>
                  </a:lnTo>
                  <a:lnTo>
                    <a:pt x="446" y="410"/>
                  </a:lnTo>
                  <a:lnTo>
                    <a:pt x="448" y="414"/>
                  </a:lnTo>
                  <a:lnTo>
                    <a:pt x="448" y="416"/>
                  </a:lnTo>
                  <a:lnTo>
                    <a:pt x="448" y="420"/>
                  </a:lnTo>
                  <a:lnTo>
                    <a:pt x="452" y="422"/>
                  </a:lnTo>
                  <a:lnTo>
                    <a:pt x="452" y="422"/>
                  </a:lnTo>
                  <a:lnTo>
                    <a:pt x="458" y="424"/>
                  </a:lnTo>
                  <a:lnTo>
                    <a:pt x="460" y="426"/>
                  </a:lnTo>
                  <a:lnTo>
                    <a:pt x="458" y="430"/>
                  </a:lnTo>
                  <a:lnTo>
                    <a:pt x="458" y="430"/>
                  </a:lnTo>
                  <a:lnTo>
                    <a:pt x="456" y="436"/>
                  </a:lnTo>
                  <a:lnTo>
                    <a:pt x="458" y="440"/>
                  </a:lnTo>
                  <a:lnTo>
                    <a:pt x="462" y="444"/>
                  </a:lnTo>
                  <a:lnTo>
                    <a:pt x="468" y="448"/>
                  </a:lnTo>
                  <a:lnTo>
                    <a:pt x="468" y="448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82" y="456"/>
                  </a:lnTo>
                  <a:lnTo>
                    <a:pt x="488" y="460"/>
                  </a:lnTo>
                  <a:lnTo>
                    <a:pt x="488" y="460"/>
                  </a:lnTo>
                  <a:lnTo>
                    <a:pt x="492" y="462"/>
                  </a:lnTo>
                  <a:lnTo>
                    <a:pt x="498" y="464"/>
                  </a:lnTo>
                  <a:lnTo>
                    <a:pt x="498" y="464"/>
                  </a:lnTo>
                  <a:lnTo>
                    <a:pt x="504" y="468"/>
                  </a:lnTo>
                  <a:lnTo>
                    <a:pt x="508" y="472"/>
                  </a:lnTo>
                  <a:lnTo>
                    <a:pt x="508" y="472"/>
                  </a:lnTo>
                  <a:lnTo>
                    <a:pt x="512" y="478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4" y="488"/>
                  </a:lnTo>
                  <a:lnTo>
                    <a:pt x="512" y="492"/>
                  </a:lnTo>
                  <a:lnTo>
                    <a:pt x="510" y="498"/>
                  </a:lnTo>
                  <a:lnTo>
                    <a:pt x="510" y="498"/>
                  </a:lnTo>
                  <a:lnTo>
                    <a:pt x="510" y="504"/>
                  </a:lnTo>
                  <a:lnTo>
                    <a:pt x="508" y="506"/>
                  </a:lnTo>
                  <a:lnTo>
                    <a:pt x="508" y="506"/>
                  </a:lnTo>
                  <a:lnTo>
                    <a:pt x="508" y="506"/>
                  </a:lnTo>
                  <a:lnTo>
                    <a:pt x="506" y="506"/>
                  </a:lnTo>
                  <a:lnTo>
                    <a:pt x="506" y="504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0" y="508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0" y="508"/>
                  </a:lnTo>
                  <a:lnTo>
                    <a:pt x="488" y="510"/>
                  </a:lnTo>
                  <a:lnTo>
                    <a:pt x="490" y="514"/>
                  </a:lnTo>
                  <a:lnTo>
                    <a:pt x="490" y="514"/>
                  </a:lnTo>
                  <a:lnTo>
                    <a:pt x="490" y="516"/>
                  </a:lnTo>
                  <a:lnTo>
                    <a:pt x="490" y="520"/>
                  </a:lnTo>
                  <a:lnTo>
                    <a:pt x="486" y="526"/>
                  </a:lnTo>
                  <a:lnTo>
                    <a:pt x="486" y="526"/>
                  </a:lnTo>
                  <a:lnTo>
                    <a:pt x="480" y="530"/>
                  </a:lnTo>
                  <a:lnTo>
                    <a:pt x="478" y="532"/>
                  </a:lnTo>
                  <a:lnTo>
                    <a:pt x="478" y="536"/>
                  </a:lnTo>
                  <a:lnTo>
                    <a:pt x="478" y="536"/>
                  </a:lnTo>
                  <a:lnTo>
                    <a:pt x="480" y="538"/>
                  </a:lnTo>
                  <a:lnTo>
                    <a:pt x="484" y="540"/>
                  </a:lnTo>
                  <a:lnTo>
                    <a:pt x="486" y="544"/>
                  </a:lnTo>
                  <a:lnTo>
                    <a:pt x="486" y="548"/>
                  </a:lnTo>
                  <a:lnTo>
                    <a:pt x="486" y="548"/>
                  </a:lnTo>
                  <a:lnTo>
                    <a:pt x="488" y="548"/>
                  </a:lnTo>
                  <a:lnTo>
                    <a:pt x="490" y="544"/>
                  </a:lnTo>
                  <a:lnTo>
                    <a:pt x="490" y="544"/>
                  </a:lnTo>
                  <a:lnTo>
                    <a:pt x="492" y="546"/>
                  </a:lnTo>
                  <a:lnTo>
                    <a:pt x="494" y="548"/>
                  </a:lnTo>
                  <a:lnTo>
                    <a:pt x="490" y="552"/>
                  </a:lnTo>
                  <a:lnTo>
                    <a:pt x="480" y="558"/>
                  </a:lnTo>
                  <a:lnTo>
                    <a:pt x="480" y="558"/>
                  </a:lnTo>
                  <a:lnTo>
                    <a:pt x="478" y="564"/>
                  </a:lnTo>
                  <a:lnTo>
                    <a:pt x="478" y="570"/>
                  </a:lnTo>
                  <a:lnTo>
                    <a:pt x="478" y="582"/>
                  </a:lnTo>
                  <a:lnTo>
                    <a:pt x="478" y="582"/>
                  </a:lnTo>
                  <a:lnTo>
                    <a:pt x="476" y="580"/>
                  </a:lnTo>
                  <a:lnTo>
                    <a:pt x="472" y="580"/>
                  </a:lnTo>
                  <a:lnTo>
                    <a:pt x="462" y="582"/>
                  </a:lnTo>
                  <a:lnTo>
                    <a:pt x="462" y="582"/>
                  </a:lnTo>
                  <a:lnTo>
                    <a:pt x="458" y="582"/>
                  </a:lnTo>
                  <a:lnTo>
                    <a:pt x="454" y="584"/>
                  </a:lnTo>
                  <a:lnTo>
                    <a:pt x="452" y="588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48" y="590"/>
                  </a:lnTo>
                  <a:lnTo>
                    <a:pt x="448" y="592"/>
                  </a:lnTo>
                  <a:lnTo>
                    <a:pt x="448" y="596"/>
                  </a:lnTo>
                  <a:lnTo>
                    <a:pt x="448" y="596"/>
                  </a:lnTo>
                  <a:lnTo>
                    <a:pt x="444" y="598"/>
                  </a:lnTo>
                  <a:lnTo>
                    <a:pt x="440" y="598"/>
                  </a:lnTo>
                  <a:lnTo>
                    <a:pt x="436" y="600"/>
                  </a:lnTo>
                  <a:lnTo>
                    <a:pt x="436" y="600"/>
                  </a:lnTo>
                  <a:lnTo>
                    <a:pt x="434" y="606"/>
                  </a:lnTo>
                  <a:lnTo>
                    <a:pt x="428" y="604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0" y="606"/>
                  </a:lnTo>
                  <a:lnTo>
                    <a:pt x="416" y="610"/>
                  </a:lnTo>
                  <a:lnTo>
                    <a:pt x="416" y="614"/>
                  </a:lnTo>
                  <a:lnTo>
                    <a:pt x="416" y="614"/>
                  </a:lnTo>
                  <a:lnTo>
                    <a:pt x="416" y="618"/>
                  </a:lnTo>
                  <a:lnTo>
                    <a:pt x="414" y="624"/>
                  </a:lnTo>
                  <a:lnTo>
                    <a:pt x="414" y="624"/>
                  </a:lnTo>
                  <a:lnTo>
                    <a:pt x="414" y="624"/>
                  </a:lnTo>
                  <a:lnTo>
                    <a:pt x="414" y="626"/>
                  </a:lnTo>
                  <a:lnTo>
                    <a:pt x="418" y="630"/>
                  </a:lnTo>
                  <a:lnTo>
                    <a:pt x="418" y="630"/>
                  </a:lnTo>
                  <a:lnTo>
                    <a:pt x="416" y="632"/>
                  </a:lnTo>
                  <a:lnTo>
                    <a:pt x="416" y="634"/>
                  </a:lnTo>
                  <a:lnTo>
                    <a:pt x="414" y="638"/>
                  </a:lnTo>
                  <a:lnTo>
                    <a:pt x="414" y="640"/>
                  </a:lnTo>
                  <a:lnTo>
                    <a:pt x="414" y="640"/>
                  </a:lnTo>
                  <a:lnTo>
                    <a:pt x="416" y="644"/>
                  </a:lnTo>
                  <a:lnTo>
                    <a:pt x="418" y="646"/>
                  </a:lnTo>
                  <a:lnTo>
                    <a:pt x="418" y="646"/>
                  </a:lnTo>
                  <a:lnTo>
                    <a:pt x="420" y="650"/>
                  </a:lnTo>
                  <a:lnTo>
                    <a:pt x="422" y="654"/>
                  </a:lnTo>
                  <a:lnTo>
                    <a:pt x="422" y="654"/>
                  </a:lnTo>
                  <a:lnTo>
                    <a:pt x="416" y="656"/>
                  </a:lnTo>
                  <a:lnTo>
                    <a:pt x="414" y="658"/>
                  </a:lnTo>
                  <a:lnTo>
                    <a:pt x="410" y="658"/>
                  </a:lnTo>
                  <a:lnTo>
                    <a:pt x="410" y="658"/>
                  </a:lnTo>
                  <a:lnTo>
                    <a:pt x="408" y="654"/>
                  </a:lnTo>
                  <a:lnTo>
                    <a:pt x="404" y="652"/>
                  </a:lnTo>
                  <a:lnTo>
                    <a:pt x="404" y="652"/>
                  </a:lnTo>
                  <a:lnTo>
                    <a:pt x="400" y="648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6" y="642"/>
                  </a:lnTo>
                  <a:lnTo>
                    <a:pt x="392" y="640"/>
                  </a:lnTo>
                  <a:lnTo>
                    <a:pt x="388" y="638"/>
                  </a:lnTo>
                  <a:lnTo>
                    <a:pt x="388" y="638"/>
                  </a:lnTo>
                  <a:lnTo>
                    <a:pt x="384" y="634"/>
                  </a:lnTo>
                  <a:lnTo>
                    <a:pt x="380" y="630"/>
                  </a:lnTo>
                  <a:lnTo>
                    <a:pt x="380" y="630"/>
                  </a:lnTo>
                  <a:lnTo>
                    <a:pt x="376" y="628"/>
                  </a:lnTo>
                  <a:lnTo>
                    <a:pt x="374" y="628"/>
                  </a:lnTo>
                  <a:lnTo>
                    <a:pt x="374" y="628"/>
                  </a:lnTo>
                  <a:lnTo>
                    <a:pt x="372" y="626"/>
                  </a:lnTo>
                  <a:lnTo>
                    <a:pt x="368" y="624"/>
                  </a:lnTo>
                  <a:lnTo>
                    <a:pt x="368" y="624"/>
                  </a:lnTo>
                  <a:lnTo>
                    <a:pt x="364" y="626"/>
                  </a:lnTo>
                  <a:lnTo>
                    <a:pt x="362" y="626"/>
                  </a:lnTo>
                  <a:lnTo>
                    <a:pt x="360" y="624"/>
                  </a:lnTo>
                  <a:lnTo>
                    <a:pt x="360" y="624"/>
                  </a:lnTo>
                  <a:lnTo>
                    <a:pt x="360" y="622"/>
                  </a:lnTo>
                  <a:lnTo>
                    <a:pt x="360" y="620"/>
                  </a:lnTo>
                  <a:lnTo>
                    <a:pt x="362" y="614"/>
                  </a:lnTo>
                  <a:lnTo>
                    <a:pt x="362" y="614"/>
                  </a:lnTo>
                  <a:lnTo>
                    <a:pt x="360" y="610"/>
                  </a:lnTo>
                  <a:lnTo>
                    <a:pt x="358" y="604"/>
                  </a:lnTo>
                  <a:lnTo>
                    <a:pt x="358" y="604"/>
                  </a:lnTo>
                  <a:lnTo>
                    <a:pt x="356" y="602"/>
                  </a:lnTo>
                  <a:lnTo>
                    <a:pt x="354" y="600"/>
                  </a:lnTo>
                  <a:lnTo>
                    <a:pt x="350" y="600"/>
                  </a:lnTo>
                  <a:lnTo>
                    <a:pt x="346" y="602"/>
                  </a:lnTo>
                  <a:lnTo>
                    <a:pt x="346" y="602"/>
                  </a:lnTo>
                  <a:lnTo>
                    <a:pt x="342" y="602"/>
                  </a:lnTo>
                  <a:lnTo>
                    <a:pt x="338" y="602"/>
                  </a:lnTo>
                  <a:lnTo>
                    <a:pt x="332" y="600"/>
                  </a:lnTo>
                  <a:lnTo>
                    <a:pt x="332" y="600"/>
                  </a:lnTo>
                  <a:lnTo>
                    <a:pt x="324" y="600"/>
                  </a:lnTo>
                  <a:lnTo>
                    <a:pt x="324" y="600"/>
                  </a:lnTo>
                  <a:lnTo>
                    <a:pt x="322" y="600"/>
                  </a:lnTo>
                  <a:lnTo>
                    <a:pt x="320" y="600"/>
                  </a:lnTo>
                  <a:lnTo>
                    <a:pt x="320" y="600"/>
                  </a:lnTo>
                  <a:lnTo>
                    <a:pt x="318" y="600"/>
                  </a:lnTo>
                  <a:lnTo>
                    <a:pt x="318" y="600"/>
                  </a:lnTo>
                  <a:lnTo>
                    <a:pt x="314" y="590"/>
                  </a:lnTo>
                  <a:lnTo>
                    <a:pt x="310" y="582"/>
                  </a:lnTo>
                  <a:lnTo>
                    <a:pt x="310" y="582"/>
                  </a:lnTo>
                  <a:lnTo>
                    <a:pt x="310" y="578"/>
                  </a:lnTo>
                  <a:lnTo>
                    <a:pt x="310" y="572"/>
                  </a:lnTo>
                  <a:lnTo>
                    <a:pt x="310" y="568"/>
                  </a:lnTo>
                  <a:lnTo>
                    <a:pt x="306" y="564"/>
                  </a:lnTo>
                  <a:lnTo>
                    <a:pt x="306" y="564"/>
                  </a:lnTo>
                  <a:lnTo>
                    <a:pt x="298" y="558"/>
                  </a:lnTo>
                  <a:lnTo>
                    <a:pt x="294" y="548"/>
                  </a:lnTo>
                  <a:lnTo>
                    <a:pt x="294" y="548"/>
                  </a:lnTo>
                  <a:lnTo>
                    <a:pt x="292" y="544"/>
                  </a:lnTo>
                  <a:lnTo>
                    <a:pt x="288" y="542"/>
                  </a:lnTo>
                  <a:lnTo>
                    <a:pt x="278" y="542"/>
                  </a:lnTo>
                  <a:lnTo>
                    <a:pt x="278" y="542"/>
                  </a:lnTo>
                  <a:lnTo>
                    <a:pt x="274" y="542"/>
                  </a:lnTo>
                  <a:lnTo>
                    <a:pt x="272" y="542"/>
                  </a:lnTo>
                  <a:lnTo>
                    <a:pt x="268" y="534"/>
                  </a:lnTo>
                  <a:lnTo>
                    <a:pt x="268" y="534"/>
                  </a:lnTo>
                  <a:lnTo>
                    <a:pt x="266" y="526"/>
                  </a:lnTo>
                  <a:lnTo>
                    <a:pt x="266" y="520"/>
                  </a:lnTo>
                  <a:lnTo>
                    <a:pt x="266" y="520"/>
                  </a:lnTo>
                  <a:lnTo>
                    <a:pt x="266" y="518"/>
                  </a:lnTo>
                  <a:lnTo>
                    <a:pt x="268" y="518"/>
                  </a:lnTo>
                  <a:lnTo>
                    <a:pt x="272" y="518"/>
                  </a:lnTo>
                  <a:lnTo>
                    <a:pt x="272" y="518"/>
                  </a:lnTo>
                  <a:lnTo>
                    <a:pt x="276" y="520"/>
                  </a:lnTo>
                  <a:lnTo>
                    <a:pt x="276" y="520"/>
                  </a:lnTo>
                  <a:lnTo>
                    <a:pt x="278" y="518"/>
                  </a:lnTo>
                  <a:lnTo>
                    <a:pt x="280" y="516"/>
                  </a:lnTo>
                  <a:lnTo>
                    <a:pt x="278" y="516"/>
                  </a:lnTo>
                  <a:lnTo>
                    <a:pt x="278" y="516"/>
                  </a:lnTo>
                  <a:lnTo>
                    <a:pt x="278" y="514"/>
                  </a:lnTo>
                  <a:lnTo>
                    <a:pt x="276" y="512"/>
                  </a:lnTo>
                  <a:lnTo>
                    <a:pt x="276" y="510"/>
                  </a:lnTo>
                  <a:lnTo>
                    <a:pt x="274" y="508"/>
                  </a:lnTo>
                  <a:lnTo>
                    <a:pt x="274" y="508"/>
                  </a:lnTo>
                  <a:lnTo>
                    <a:pt x="274" y="508"/>
                  </a:lnTo>
                  <a:lnTo>
                    <a:pt x="274" y="508"/>
                  </a:lnTo>
                  <a:lnTo>
                    <a:pt x="274" y="510"/>
                  </a:lnTo>
                  <a:lnTo>
                    <a:pt x="274" y="510"/>
                  </a:lnTo>
                  <a:lnTo>
                    <a:pt x="270" y="512"/>
                  </a:lnTo>
                  <a:lnTo>
                    <a:pt x="270" y="510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74" y="492"/>
                  </a:lnTo>
                  <a:lnTo>
                    <a:pt x="272" y="488"/>
                  </a:lnTo>
                  <a:lnTo>
                    <a:pt x="272" y="488"/>
                  </a:lnTo>
                  <a:lnTo>
                    <a:pt x="270" y="484"/>
                  </a:lnTo>
                  <a:lnTo>
                    <a:pt x="270" y="480"/>
                  </a:lnTo>
                  <a:lnTo>
                    <a:pt x="274" y="472"/>
                  </a:lnTo>
                  <a:lnTo>
                    <a:pt x="274" y="472"/>
                  </a:lnTo>
                  <a:lnTo>
                    <a:pt x="276" y="466"/>
                  </a:lnTo>
                  <a:lnTo>
                    <a:pt x="276" y="462"/>
                  </a:lnTo>
                  <a:lnTo>
                    <a:pt x="276" y="462"/>
                  </a:lnTo>
                  <a:lnTo>
                    <a:pt x="276" y="458"/>
                  </a:lnTo>
                  <a:lnTo>
                    <a:pt x="274" y="458"/>
                  </a:lnTo>
                  <a:lnTo>
                    <a:pt x="270" y="460"/>
                  </a:lnTo>
                  <a:lnTo>
                    <a:pt x="270" y="460"/>
                  </a:lnTo>
                  <a:lnTo>
                    <a:pt x="270" y="458"/>
                  </a:lnTo>
                  <a:lnTo>
                    <a:pt x="270" y="456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64" y="454"/>
                  </a:lnTo>
                  <a:lnTo>
                    <a:pt x="262" y="452"/>
                  </a:lnTo>
                  <a:lnTo>
                    <a:pt x="262" y="450"/>
                  </a:lnTo>
                  <a:lnTo>
                    <a:pt x="262" y="450"/>
                  </a:lnTo>
                  <a:lnTo>
                    <a:pt x="262" y="450"/>
                  </a:lnTo>
                  <a:lnTo>
                    <a:pt x="264" y="450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60" y="446"/>
                  </a:lnTo>
                  <a:lnTo>
                    <a:pt x="264" y="446"/>
                  </a:lnTo>
                  <a:lnTo>
                    <a:pt x="264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58" y="440"/>
                  </a:lnTo>
                  <a:lnTo>
                    <a:pt x="258" y="440"/>
                  </a:lnTo>
                  <a:lnTo>
                    <a:pt x="252" y="436"/>
                  </a:lnTo>
                  <a:lnTo>
                    <a:pt x="244" y="434"/>
                  </a:lnTo>
                  <a:lnTo>
                    <a:pt x="244" y="434"/>
                  </a:lnTo>
                  <a:lnTo>
                    <a:pt x="242" y="434"/>
                  </a:lnTo>
                  <a:lnTo>
                    <a:pt x="240" y="432"/>
                  </a:lnTo>
                  <a:lnTo>
                    <a:pt x="238" y="428"/>
                  </a:lnTo>
                  <a:lnTo>
                    <a:pt x="236" y="426"/>
                  </a:lnTo>
                  <a:lnTo>
                    <a:pt x="236" y="426"/>
                  </a:lnTo>
                  <a:lnTo>
                    <a:pt x="232" y="424"/>
                  </a:lnTo>
                  <a:lnTo>
                    <a:pt x="230" y="422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28" y="418"/>
                  </a:lnTo>
                  <a:lnTo>
                    <a:pt x="224" y="418"/>
                  </a:lnTo>
                  <a:lnTo>
                    <a:pt x="220" y="418"/>
                  </a:lnTo>
                  <a:lnTo>
                    <a:pt x="216" y="418"/>
                  </a:lnTo>
                  <a:lnTo>
                    <a:pt x="216" y="418"/>
                  </a:lnTo>
                  <a:lnTo>
                    <a:pt x="212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4" y="412"/>
                  </a:lnTo>
                  <a:lnTo>
                    <a:pt x="200" y="410"/>
                  </a:lnTo>
                  <a:lnTo>
                    <a:pt x="200" y="410"/>
                  </a:lnTo>
                  <a:lnTo>
                    <a:pt x="198" y="406"/>
                  </a:lnTo>
                  <a:lnTo>
                    <a:pt x="198" y="400"/>
                  </a:lnTo>
                  <a:lnTo>
                    <a:pt x="198" y="392"/>
                  </a:lnTo>
                  <a:lnTo>
                    <a:pt x="198" y="392"/>
                  </a:lnTo>
                  <a:lnTo>
                    <a:pt x="196" y="382"/>
                  </a:lnTo>
                  <a:lnTo>
                    <a:pt x="196" y="382"/>
                  </a:lnTo>
                  <a:lnTo>
                    <a:pt x="192" y="378"/>
                  </a:lnTo>
                  <a:lnTo>
                    <a:pt x="192" y="376"/>
                  </a:lnTo>
                  <a:lnTo>
                    <a:pt x="194" y="374"/>
                  </a:lnTo>
                  <a:lnTo>
                    <a:pt x="194" y="374"/>
                  </a:lnTo>
                  <a:lnTo>
                    <a:pt x="192" y="374"/>
                  </a:lnTo>
                  <a:lnTo>
                    <a:pt x="188" y="374"/>
                  </a:lnTo>
                  <a:lnTo>
                    <a:pt x="182" y="378"/>
                  </a:lnTo>
                  <a:lnTo>
                    <a:pt x="170" y="386"/>
                  </a:lnTo>
                  <a:lnTo>
                    <a:pt x="170" y="386"/>
                  </a:lnTo>
                  <a:lnTo>
                    <a:pt x="162" y="370"/>
                  </a:lnTo>
                  <a:lnTo>
                    <a:pt x="162" y="370"/>
                  </a:lnTo>
                  <a:lnTo>
                    <a:pt x="158" y="372"/>
                  </a:lnTo>
                  <a:lnTo>
                    <a:pt x="158" y="372"/>
                  </a:lnTo>
                  <a:lnTo>
                    <a:pt x="158" y="376"/>
                  </a:lnTo>
                  <a:lnTo>
                    <a:pt x="158" y="376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90"/>
                  </a:lnTo>
                  <a:lnTo>
                    <a:pt x="150" y="390"/>
                  </a:lnTo>
                  <a:lnTo>
                    <a:pt x="144" y="392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28" y="400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16" y="404"/>
                  </a:lnTo>
                  <a:lnTo>
                    <a:pt x="110" y="406"/>
                  </a:lnTo>
                  <a:lnTo>
                    <a:pt x="110" y="406"/>
                  </a:lnTo>
                  <a:lnTo>
                    <a:pt x="108" y="406"/>
                  </a:lnTo>
                  <a:lnTo>
                    <a:pt x="106" y="404"/>
                  </a:lnTo>
                  <a:lnTo>
                    <a:pt x="104" y="402"/>
                  </a:lnTo>
                  <a:lnTo>
                    <a:pt x="104" y="402"/>
                  </a:lnTo>
                  <a:lnTo>
                    <a:pt x="100" y="396"/>
                  </a:lnTo>
                  <a:lnTo>
                    <a:pt x="96" y="392"/>
                  </a:lnTo>
                  <a:lnTo>
                    <a:pt x="96" y="392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80" y="396"/>
                  </a:lnTo>
                  <a:lnTo>
                    <a:pt x="78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6" y="400"/>
                  </a:lnTo>
                  <a:lnTo>
                    <a:pt x="84" y="406"/>
                  </a:lnTo>
                  <a:lnTo>
                    <a:pt x="84" y="406"/>
                  </a:lnTo>
                  <a:lnTo>
                    <a:pt x="80" y="406"/>
                  </a:lnTo>
                  <a:lnTo>
                    <a:pt x="78" y="406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4" y="412"/>
                  </a:lnTo>
                  <a:lnTo>
                    <a:pt x="62" y="412"/>
                  </a:lnTo>
                  <a:lnTo>
                    <a:pt x="58" y="410"/>
                  </a:lnTo>
                  <a:lnTo>
                    <a:pt x="58" y="410"/>
                  </a:lnTo>
                  <a:lnTo>
                    <a:pt x="52" y="408"/>
                  </a:lnTo>
                  <a:lnTo>
                    <a:pt x="48" y="408"/>
                  </a:lnTo>
                  <a:lnTo>
                    <a:pt x="48" y="406"/>
                  </a:lnTo>
                  <a:lnTo>
                    <a:pt x="48" y="406"/>
                  </a:lnTo>
                  <a:lnTo>
                    <a:pt x="52" y="400"/>
                  </a:lnTo>
                  <a:lnTo>
                    <a:pt x="54" y="398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8" y="388"/>
                  </a:lnTo>
                  <a:lnTo>
                    <a:pt x="60" y="380"/>
                  </a:lnTo>
                  <a:lnTo>
                    <a:pt x="60" y="380"/>
                  </a:lnTo>
                  <a:lnTo>
                    <a:pt x="60" y="376"/>
                  </a:lnTo>
                  <a:lnTo>
                    <a:pt x="62" y="370"/>
                  </a:lnTo>
                  <a:lnTo>
                    <a:pt x="62" y="370"/>
                  </a:lnTo>
                  <a:lnTo>
                    <a:pt x="60" y="364"/>
                  </a:lnTo>
                  <a:lnTo>
                    <a:pt x="58" y="358"/>
                  </a:lnTo>
                  <a:lnTo>
                    <a:pt x="58" y="358"/>
                  </a:lnTo>
                  <a:lnTo>
                    <a:pt x="52" y="358"/>
                  </a:lnTo>
                  <a:lnTo>
                    <a:pt x="50" y="356"/>
                  </a:lnTo>
                  <a:lnTo>
                    <a:pt x="46" y="354"/>
                  </a:lnTo>
                  <a:lnTo>
                    <a:pt x="46" y="354"/>
                  </a:lnTo>
                  <a:lnTo>
                    <a:pt x="44" y="350"/>
                  </a:lnTo>
                  <a:lnTo>
                    <a:pt x="44" y="348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48" y="340"/>
                  </a:lnTo>
                  <a:lnTo>
                    <a:pt x="42" y="334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36" y="332"/>
                  </a:lnTo>
                  <a:lnTo>
                    <a:pt x="30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6"/>
                  </a:lnTo>
                  <a:lnTo>
                    <a:pt x="24" y="336"/>
                  </a:lnTo>
                  <a:lnTo>
                    <a:pt x="22" y="334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4" y="314"/>
                  </a:lnTo>
                  <a:lnTo>
                    <a:pt x="8" y="304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2" y="296"/>
                  </a:lnTo>
                  <a:lnTo>
                    <a:pt x="2" y="29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8" y="286"/>
                  </a:lnTo>
                  <a:lnTo>
                    <a:pt x="16" y="288"/>
                  </a:lnTo>
                  <a:lnTo>
                    <a:pt x="26" y="286"/>
                  </a:lnTo>
                  <a:lnTo>
                    <a:pt x="28" y="286"/>
                  </a:lnTo>
                  <a:lnTo>
                    <a:pt x="32" y="282"/>
                  </a:lnTo>
                  <a:lnTo>
                    <a:pt x="32" y="282"/>
                  </a:lnTo>
                  <a:lnTo>
                    <a:pt x="38" y="276"/>
                  </a:lnTo>
                  <a:lnTo>
                    <a:pt x="42" y="272"/>
                  </a:lnTo>
                  <a:lnTo>
                    <a:pt x="42" y="270"/>
                  </a:lnTo>
                  <a:lnTo>
                    <a:pt x="40" y="268"/>
                  </a:lnTo>
                  <a:lnTo>
                    <a:pt x="40" y="268"/>
                  </a:lnTo>
                  <a:lnTo>
                    <a:pt x="42" y="268"/>
                  </a:lnTo>
                  <a:lnTo>
                    <a:pt x="42" y="264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4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6" y="246"/>
                  </a:lnTo>
                  <a:lnTo>
                    <a:pt x="46" y="244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46" y="240"/>
                  </a:lnTo>
                  <a:lnTo>
                    <a:pt x="46" y="240"/>
                  </a:lnTo>
                  <a:lnTo>
                    <a:pt x="48" y="238"/>
                  </a:lnTo>
                  <a:lnTo>
                    <a:pt x="48" y="236"/>
                  </a:lnTo>
                  <a:lnTo>
                    <a:pt x="48" y="236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22"/>
                  </a:lnTo>
                  <a:lnTo>
                    <a:pt x="48" y="218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12"/>
                  </a:lnTo>
                  <a:lnTo>
                    <a:pt x="50" y="210"/>
                  </a:lnTo>
                  <a:lnTo>
                    <a:pt x="56" y="208"/>
                  </a:lnTo>
                  <a:lnTo>
                    <a:pt x="64" y="208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72" y="188"/>
                  </a:lnTo>
                  <a:lnTo>
                    <a:pt x="76" y="190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4" y="192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6" y="186"/>
                  </a:lnTo>
                  <a:lnTo>
                    <a:pt x="88" y="180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6" y="164"/>
                  </a:lnTo>
                  <a:lnTo>
                    <a:pt x="96" y="160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102" y="146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4" y="128"/>
                  </a:lnTo>
                  <a:lnTo>
                    <a:pt x="94" y="124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2" y="116"/>
                  </a:lnTo>
                  <a:lnTo>
                    <a:pt x="106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14" y="116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4" y="108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4" y="92"/>
                  </a:lnTo>
                  <a:lnTo>
                    <a:pt x="116" y="88"/>
                  </a:lnTo>
                  <a:lnTo>
                    <a:pt x="124" y="86"/>
                  </a:lnTo>
                  <a:lnTo>
                    <a:pt x="124" y="86"/>
                  </a:lnTo>
                  <a:lnTo>
                    <a:pt x="128" y="82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42" y="80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54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0" y="80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62" y="78"/>
                  </a:lnTo>
                  <a:lnTo>
                    <a:pt x="164" y="78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2" y="76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80" y="78"/>
                  </a:lnTo>
                  <a:lnTo>
                    <a:pt x="182" y="78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78" y="68"/>
                  </a:lnTo>
                  <a:lnTo>
                    <a:pt x="178" y="66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2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6" y="50"/>
                  </a:lnTo>
                  <a:lnTo>
                    <a:pt x="178" y="46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0" y="22"/>
                  </a:lnTo>
                  <a:lnTo>
                    <a:pt x="168" y="22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2" y="14"/>
                  </a:lnTo>
                  <a:lnTo>
                    <a:pt x="176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2" y="16"/>
                  </a:lnTo>
                  <a:lnTo>
                    <a:pt x="186" y="20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0" y="40"/>
                  </a:lnTo>
                  <a:lnTo>
                    <a:pt x="198" y="42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210" y="46"/>
                  </a:lnTo>
                  <a:lnTo>
                    <a:pt x="21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6" y="32"/>
                  </a:lnTo>
                  <a:lnTo>
                    <a:pt x="216" y="28"/>
                  </a:lnTo>
                  <a:lnTo>
                    <a:pt x="218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2" y="28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8" y="36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2"/>
                  </a:lnTo>
                  <a:lnTo>
                    <a:pt x="236" y="30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40" y="28"/>
                  </a:lnTo>
                  <a:lnTo>
                    <a:pt x="244" y="34"/>
                  </a:lnTo>
                  <a:lnTo>
                    <a:pt x="244" y="34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6"/>
                  </a:lnTo>
                  <a:lnTo>
                    <a:pt x="242" y="50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54" y="54"/>
                  </a:lnTo>
                  <a:lnTo>
                    <a:pt x="254" y="54"/>
                  </a:lnTo>
                  <a:lnTo>
                    <a:pt x="256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2" y="52"/>
                  </a:lnTo>
                  <a:lnTo>
                    <a:pt x="264" y="56"/>
                  </a:lnTo>
                  <a:lnTo>
                    <a:pt x="264" y="62"/>
                  </a:lnTo>
                  <a:lnTo>
                    <a:pt x="264" y="62"/>
                  </a:lnTo>
                  <a:lnTo>
                    <a:pt x="274" y="56"/>
                  </a:lnTo>
                  <a:lnTo>
                    <a:pt x="280" y="52"/>
                  </a:lnTo>
                  <a:lnTo>
                    <a:pt x="284" y="48"/>
                  </a:lnTo>
                  <a:lnTo>
                    <a:pt x="284" y="48"/>
                  </a:lnTo>
                  <a:lnTo>
                    <a:pt x="286" y="46"/>
                  </a:lnTo>
                  <a:lnTo>
                    <a:pt x="290" y="44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6" y="46"/>
                  </a:lnTo>
                  <a:lnTo>
                    <a:pt x="298" y="42"/>
                  </a:lnTo>
                  <a:lnTo>
                    <a:pt x="300" y="38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2" y="40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4" y="34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306" y="32"/>
                  </a:lnTo>
                  <a:lnTo>
                    <a:pt x="308" y="30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8" y="24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32" y="14"/>
                  </a:lnTo>
                  <a:lnTo>
                    <a:pt x="336" y="14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40" y="10"/>
                  </a:lnTo>
                  <a:lnTo>
                    <a:pt x="340" y="8"/>
                  </a:lnTo>
                  <a:lnTo>
                    <a:pt x="342" y="8"/>
                  </a:lnTo>
                  <a:lnTo>
                    <a:pt x="342" y="8"/>
                  </a:lnTo>
                  <a:lnTo>
                    <a:pt x="344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920"/>
            <p:cNvSpPr>
              <a:spLocks/>
            </p:cNvSpPr>
            <p:nvPr/>
          </p:nvSpPr>
          <p:spPr bwMode="auto">
            <a:xfrm>
              <a:off x="4140838" y="7660693"/>
              <a:ext cx="764463" cy="891872"/>
            </a:xfrm>
            <a:custGeom>
              <a:avLst/>
              <a:gdLst>
                <a:gd name="T0" fmla="*/ 176 w 336"/>
                <a:gd name="T1" fmla="*/ 68 h 392"/>
                <a:gd name="T2" fmla="*/ 160 w 336"/>
                <a:gd name="T3" fmla="*/ 48 h 392"/>
                <a:gd name="T4" fmla="*/ 142 w 336"/>
                <a:gd name="T5" fmla="*/ 44 h 392"/>
                <a:gd name="T6" fmla="*/ 128 w 336"/>
                <a:gd name="T7" fmla="*/ 24 h 392"/>
                <a:gd name="T8" fmla="*/ 114 w 336"/>
                <a:gd name="T9" fmla="*/ 16 h 392"/>
                <a:gd name="T10" fmla="*/ 96 w 336"/>
                <a:gd name="T11" fmla="*/ 12 h 392"/>
                <a:gd name="T12" fmla="*/ 78 w 336"/>
                <a:gd name="T13" fmla="*/ 2 h 392"/>
                <a:gd name="T14" fmla="*/ 60 w 336"/>
                <a:gd name="T15" fmla="*/ 2 h 392"/>
                <a:gd name="T16" fmla="*/ 60 w 336"/>
                <a:gd name="T17" fmla="*/ 22 h 392"/>
                <a:gd name="T18" fmla="*/ 54 w 336"/>
                <a:gd name="T19" fmla="*/ 54 h 392"/>
                <a:gd name="T20" fmla="*/ 46 w 336"/>
                <a:gd name="T21" fmla="*/ 44 h 392"/>
                <a:gd name="T22" fmla="*/ 40 w 336"/>
                <a:gd name="T23" fmla="*/ 40 h 392"/>
                <a:gd name="T24" fmla="*/ 24 w 336"/>
                <a:gd name="T25" fmla="*/ 52 h 392"/>
                <a:gd name="T26" fmla="*/ 24 w 336"/>
                <a:gd name="T27" fmla="*/ 70 h 392"/>
                <a:gd name="T28" fmla="*/ 28 w 336"/>
                <a:gd name="T29" fmla="*/ 90 h 392"/>
                <a:gd name="T30" fmla="*/ 8 w 336"/>
                <a:gd name="T31" fmla="*/ 106 h 392"/>
                <a:gd name="T32" fmla="*/ 20 w 336"/>
                <a:gd name="T33" fmla="*/ 120 h 392"/>
                <a:gd name="T34" fmla="*/ 18 w 336"/>
                <a:gd name="T35" fmla="*/ 130 h 392"/>
                <a:gd name="T36" fmla="*/ 36 w 336"/>
                <a:gd name="T37" fmla="*/ 150 h 392"/>
                <a:gd name="T38" fmla="*/ 32 w 336"/>
                <a:gd name="T39" fmla="*/ 184 h 392"/>
                <a:gd name="T40" fmla="*/ 36 w 336"/>
                <a:gd name="T41" fmla="*/ 202 h 392"/>
                <a:gd name="T42" fmla="*/ 46 w 336"/>
                <a:gd name="T43" fmla="*/ 218 h 392"/>
                <a:gd name="T44" fmla="*/ 32 w 336"/>
                <a:gd name="T45" fmla="*/ 226 h 392"/>
                <a:gd name="T46" fmla="*/ 48 w 336"/>
                <a:gd name="T47" fmla="*/ 250 h 392"/>
                <a:gd name="T48" fmla="*/ 64 w 336"/>
                <a:gd name="T49" fmla="*/ 274 h 392"/>
                <a:gd name="T50" fmla="*/ 94 w 336"/>
                <a:gd name="T51" fmla="*/ 278 h 392"/>
                <a:gd name="T52" fmla="*/ 102 w 336"/>
                <a:gd name="T53" fmla="*/ 284 h 392"/>
                <a:gd name="T54" fmla="*/ 116 w 336"/>
                <a:gd name="T55" fmla="*/ 302 h 392"/>
                <a:gd name="T56" fmla="*/ 78 w 336"/>
                <a:gd name="T57" fmla="*/ 338 h 392"/>
                <a:gd name="T58" fmla="*/ 78 w 336"/>
                <a:gd name="T59" fmla="*/ 360 h 392"/>
                <a:gd name="T60" fmla="*/ 84 w 336"/>
                <a:gd name="T61" fmla="*/ 378 h 392"/>
                <a:gd name="T62" fmla="*/ 102 w 336"/>
                <a:gd name="T63" fmla="*/ 380 h 392"/>
                <a:gd name="T64" fmla="*/ 118 w 336"/>
                <a:gd name="T65" fmla="*/ 372 h 392"/>
                <a:gd name="T66" fmla="*/ 150 w 336"/>
                <a:gd name="T67" fmla="*/ 366 h 392"/>
                <a:gd name="T68" fmla="*/ 170 w 336"/>
                <a:gd name="T69" fmla="*/ 372 h 392"/>
                <a:gd name="T70" fmla="*/ 198 w 336"/>
                <a:gd name="T71" fmla="*/ 356 h 392"/>
                <a:gd name="T72" fmla="*/ 228 w 336"/>
                <a:gd name="T73" fmla="*/ 352 h 392"/>
                <a:gd name="T74" fmla="*/ 216 w 336"/>
                <a:gd name="T75" fmla="*/ 348 h 392"/>
                <a:gd name="T76" fmla="*/ 200 w 336"/>
                <a:gd name="T77" fmla="*/ 336 h 392"/>
                <a:gd name="T78" fmla="*/ 196 w 336"/>
                <a:gd name="T79" fmla="*/ 320 h 392"/>
                <a:gd name="T80" fmla="*/ 208 w 336"/>
                <a:gd name="T81" fmla="*/ 288 h 392"/>
                <a:gd name="T82" fmla="*/ 226 w 336"/>
                <a:gd name="T83" fmla="*/ 296 h 392"/>
                <a:gd name="T84" fmla="*/ 240 w 336"/>
                <a:gd name="T85" fmla="*/ 298 h 392"/>
                <a:gd name="T86" fmla="*/ 268 w 336"/>
                <a:gd name="T87" fmla="*/ 296 h 392"/>
                <a:gd name="T88" fmla="*/ 280 w 336"/>
                <a:gd name="T89" fmla="*/ 286 h 392"/>
                <a:gd name="T90" fmla="*/ 292 w 336"/>
                <a:gd name="T91" fmla="*/ 290 h 392"/>
                <a:gd name="T92" fmla="*/ 296 w 336"/>
                <a:gd name="T93" fmla="*/ 274 h 392"/>
                <a:gd name="T94" fmla="*/ 334 w 336"/>
                <a:gd name="T95" fmla="*/ 270 h 392"/>
                <a:gd name="T96" fmla="*/ 332 w 336"/>
                <a:gd name="T97" fmla="*/ 252 h 392"/>
                <a:gd name="T98" fmla="*/ 306 w 336"/>
                <a:gd name="T99" fmla="*/ 250 h 392"/>
                <a:gd name="T100" fmla="*/ 284 w 336"/>
                <a:gd name="T101" fmla="*/ 230 h 392"/>
                <a:gd name="T102" fmla="*/ 312 w 336"/>
                <a:gd name="T103" fmla="*/ 196 h 392"/>
                <a:gd name="T104" fmla="*/ 312 w 336"/>
                <a:gd name="T105" fmla="*/ 166 h 392"/>
                <a:gd name="T106" fmla="*/ 318 w 336"/>
                <a:gd name="T107" fmla="*/ 146 h 392"/>
                <a:gd name="T108" fmla="*/ 306 w 336"/>
                <a:gd name="T109" fmla="*/ 132 h 392"/>
                <a:gd name="T110" fmla="*/ 302 w 336"/>
                <a:gd name="T111" fmla="*/ 102 h 392"/>
                <a:gd name="T112" fmla="*/ 304 w 336"/>
                <a:gd name="T113" fmla="*/ 84 h 392"/>
                <a:gd name="T114" fmla="*/ 316 w 336"/>
                <a:gd name="T115" fmla="*/ 68 h 392"/>
                <a:gd name="T116" fmla="*/ 312 w 336"/>
                <a:gd name="T117" fmla="*/ 66 h 392"/>
                <a:gd name="T118" fmla="*/ 294 w 336"/>
                <a:gd name="T119" fmla="*/ 62 h 392"/>
                <a:gd name="T120" fmla="*/ 264 w 336"/>
                <a:gd name="T121" fmla="*/ 70 h 392"/>
                <a:gd name="T122" fmla="*/ 240 w 336"/>
                <a:gd name="T123" fmla="*/ 60 h 392"/>
                <a:gd name="T124" fmla="*/ 198 w 336"/>
                <a:gd name="T125" fmla="*/ 6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6" h="392">
                  <a:moveTo>
                    <a:pt x="190" y="62"/>
                  </a:moveTo>
                  <a:lnTo>
                    <a:pt x="190" y="62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2" y="72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0" y="64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2" y="54"/>
                  </a:lnTo>
                  <a:lnTo>
                    <a:pt x="162" y="54"/>
                  </a:lnTo>
                  <a:lnTo>
                    <a:pt x="162" y="50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58" y="50"/>
                  </a:lnTo>
                  <a:lnTo>
                    <a:pt x="154" y="50"/>
                  </a:lnTo>
                  <a:lnTo>
                    <a:pt x="152" y="5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0" y="36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6" y="32"/>
                  </a:lnTo>
                  <a:lnTo>
                    <a:pt x="132" y="30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10" y="14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0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8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30" y="88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4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8" y="94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04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8" y="112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6" y="118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0" y="122"/>
                  </a:lnTo>
                  <a:lnTo>
                    <a:pt x="20" y="126"/>
                  </a:lnTo>
                  <a:lnTo>
                    <a:pt x="20" y="126"/>
                  </a:lnTo>
                  <a:lnTo>
                    <a:pt x="1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8" y="130"/>
                  </a:lnTo>
                  <a:lnTo>
                    <a:pt x="22" y="136"/>
                  </a:lnTo>
                  <a:lnTo>
                    <a:pt x="26" y="140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2" y="152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36" y="200"/>
                  </a:lnTo>
                  <a:lnTo>
                    <a:pt x="36" y="202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0" y="206"/>
                  </a:lnTo>
                  <a:lnTo>
                    <a:pt x="46" y="208"/>
                  </a:lnTo>
                  <a:lnTo>
                    <a:pt x="48" y="214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18"/>
                  </a:lnTo>
                  <a:lnTo>
                    <a:pt x="46" y="218"/>
                  </a:lnTo>
                  <a:lnTo>
                    <a:pt x="44" y="220"/>
                  </a:lnTo>
                  <a:lnTo>
                    <a:pt x="44" y="220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0" y="228"/>
                  </a:lnTo>
                  <a:lnTo>
                    <a:pt x="30" y="23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4" y="240"/>
                  </a:lnTo>
                  <a:lnTo>
                    <a:pt x="40" y="242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54" y="258"/>
                  </a:lnTo>
                  <a:lnTo>
                    <a:pt x="56" y="260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2" y="266"/>
                  </a:lnTo>
                  <a:lnTo>
                    <a:pt x="62" y="270"/>
                  </a:lnTo>
                  <a:lnTo>
                    <a:pt x="64" y="274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70" y="280"/>
                  </a:lnTo>
                  <a:lnTo>
                    <a:pt x="76" y="280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92" y="276"/>
                  </a:lnTo>
                  <a:lnTo>
                    <a:pt x="94" y="278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6" y="282"/>
                  </a:lnTo>
                  <a:lnTo>
                    <a:pt x="98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2" y="280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6" y="288"/>
                  </a:lnTo>
                  <a:lnTo>
                    <a:pt x="110" y="292"/>
                  </a:lnTo>
                  <a:lnTo>
                    <a:pt x="110" y="292"/>
                  </a:lnTo>
                  <a:lnTo>
                    <a:pt x="114" y="294"/>
                  </a:lnTo>
                  <a:lnTo>
                    <a:pt x="116" y="294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16"/>
                  </a:lnTo>
                  <a:lnTo>
                    <a:pt x="84" y="328"/>
                  </a:lnTo>
                  <a:lnTo>
                    <a:pt x="84" y="328"/>
                  </a:lnTo>
                  <a:lnTo>
                    <a:pt x="82" y="332"/>
                  </a:lnTo>
                  <a:lnTo>
                    <a:pt x="80" y="334"/>
                  </a:lnTo>
                  <a:lnTo>
                    <a:pt x="78" y="338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80" y="346"/>
                  </a:lnTo>
                  <a:lnTo>
                    <a:pt x="80" y="350"/>
                  </a:lnTo>
                  <a:lnTo>
                    <a:pt x="80" y="352"/>
                  </a:lnTo>
                  <a:lnTo>
                    <a:pt x="80" y="352"/>
                  </a:lnTo>
                  <a:lnTo>
                    <a:pt x="80" y="358"/>
                  </a:lnTo>
                  <a:lnTo>
                    <a:pt x="78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6" y="366"/>
                  </a:lnTo>
                  <a:lnTo>
                    <a:pt x="78" y="370"/>
                  </a:lnTo>
                  <a:lnTo>
                    <a:pt x="78" y="370"/>
                  </a:lnTo>
                  <a:lnTo>
                    <a:pt x="80" y="374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88" y="388"/>
                  </a:lnTo>
                  <a:lnTo>
                    <a:pt x="90" y="392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100" y="390"/>
                  </a:lnTo>
                  <a:lnTo>
                    <a:pt x="102" y="388"/>
                  </a:lnTo>
                  <a:lnTo>
                    <a:pt x="104" y="384"/>
                  </a:lnTo>
                  <a:lnTo>
                    <a:pt x="102" y="380"/>
                  </a:lnTo>
                  <a:lnTo>
                    <a:pt x="102" y="380"/>
                  </a:lnTo>
                  <a:lnTo>
                    <a:pt x="102" y="372"/>
                  </a:lnTo>
                  <a:lnTo>
                    <a:pt x="104" y="368"/>
                  </a:lnTo>
                  <a:lnTo>
                    <a:pt x="108" y="368"/>
                  </a:lnTo>
                  <a:lnTo>
                    <a:pt x="108" y="368"/>
                  </a:lnTo>
                  <a:lnTo>
                    <a:pt x="110" y="366"/>
                  </a:lnTo>
                  <a:lnTo>
                    <a:pt x="112" y="368"/>
                  </a:lnTo>
                  <a:lnTo>
                    <a:pt x="118" y="372"/>
                  </a:lnTo>
                  <a:lnTo>
                    <a:pt x="118" y="372"/>
                  </a:lnTo>
                  <a:lnTo>
                    <a:pt x="122" y="374"/>
                  </a:lnTo>
                  <a:lnTo>
                    <a:pt x="126" y="374"/>
                  </a:lnTo>
                  <a:lnTo>
                    <a:pt x="134" y="372"/>
                  </a:lnTo>
                  <a:lnTo>
                    <a:pt x="134" y="372"/>
                  </a:lnTo>
                  <a:lnTo>
                    <a:pt x="142" y="368"/>
                  </a:lnTo>
                  <a:lnTo>
                    <a:pt x="146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52" y="368"/>
                  </a:lnTo>
                  <a:lnTo>
                    <a:pt x="156" y="372"/>
                  </a:lnTo>
                  <a:lnTo>
                    <a:pt x="156" y="372"/>
                  </a:lnTo>
                  <a:lnTo>
                    <a:pt x="164" y="376"/>
                  </a:lnTo>
                  <a:lnTo>
                    <a:pt x="168" y="376"/>
                  </a:lnTo>
                  <a:lnTo>
                    <a:pt x="170" y="376"/>
                  </a:lnTo>
                  <a:lnTo>
                    <a:pt x="170" y="372"/>
                  </a:lnTo>
                  <a:lnTo>
                    <a:pt x="170" y="372"/>
                  </a:lnTo>
                  <a:lnTo>
                    <a:pt x="170" y="366"/>
                  </a:lnTo>
                  <a:lnTo>
                    <a:pt x="174" y="364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92" y="358"/>
                  </a:lnTo>
                  <a:lnTo>
                    <a:pt x="198" y="356"/>
                  </a:lnTo>
                  <a:lnTo>
                    <a:pt x="198" y="356"/>
                  </a:lnTo>
                  <a:lnTo>
                    <a:pt x="202" y="354"/>
                  </a:lnTo>
                  <a:lnTo>
                    <a:pt x="206" y="35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8" y="358"/>
                  </a:lnTo>
                  <a:lnTo>
                    <a:pt x="224" y="356"/>
                  </a:lnTo>
                  <a:lnTo>
                    <a:pt x="224" y="356"/>
                  </a:lnTo>
                  <a:lnTo>
                    <a:pt x="228" y="352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22" y="346"/>
                  </a:lnTo>
                  <a:lnTo>
                    <a:pt x="222" y="346"/>
                  </a:lnTo>
                  <a:lnTo>
                    <a:pt x="218" y="346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2" y="346"/>
                  </a:lnTo>
                  <a:lnTo>
                    <a:pt x="208" y="344"/>
                  </a:lnTo>
                  <a:lnTo>
                    <a:pt x="208" y="344"/>
                  </a:lnTo>
                  <a:lnTo>
                    <a:pt x="202" y="342"/>
                  </a:lnTo>
                  <a:lnTo>
                    <a:pt x="200" y="340"/>
                  </a:lnTo>
                  <a:lnTo>
                    <a:pt x="200" y="336"/>
                  </a:lnTo>
                  <a:lnTo>
                    <a:pt x="200" y="336"/>
                  </a:lnTo>
                  <a:lnTo>
                    <a:pt x="198" y="334"/>
                  </a:lnTo>
                  <a:lnTo>
                    <a:pt x="194" y="332"/>
                  </a:lnTo>
                  <a:lnTo>
                    <a:pt x="188" y="332"/>
                  </a:lnTo>
                  <a:lnTo>
                    <a:pt x="188" y="332"/>
                  </a:lnTo>
                  <a:lnTo>
                    <a:pt x="190" y="328"/>
                  </a:lnTo>
                  <a:lnTo>
                    <a:pt x="192" y="326"/>
                  </a:lnTo>
                  <a:lnTo>
                    <a:pt x="196" y="320"/>
                  </a:lnTo>
                  <a:lnTo>
                    <a:pt x="196" y="320"/>
                  </a:lnTo>
                  <a:lnTo>
                    <a:pt x="204" y="312"/>
                  </a:lnTo>
                  <a:lnTo>
                    <a:pt x="204" y="312"/>
                  </a:lnTo>
                  <a:lnTo>
                    <a:pt x="202" y="308"/>
                  </a:lnTo>
                  <a:lnTo>
                    <a:pt x="204" y="304"/>
                  </a:lnTo>
                  <a:lnTo>
                    <a:pt x="204" y="304"/>
                  </a:lnTo>
                  <a:lnTo>
                    <a:pt x="208" y="296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12" y="288"/>
                  </a:lnTo>
                  <a:lnTo>
                    <a:pt x="214" y="288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0" y="286"/>
                  </a:lnTo>
                  <a:lnTo>
                    <a:pt x="222" y="290"/>
                  </a:lnTo>
                  <a:lnTo>
                    <a:pt x="224" y="294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32" y="296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4" y="300"/>
                  </a:lnTo>
                  <a:lnTo>
                    <a:pt x="236" y="300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6" y="296"/>
                  </a:lnTo>
                  <a:lnTo>
                    <a:pt x="250" y="298"/>
                  </a:lnTo>
                  <a:lnTo>
                    <a:pt x="256" y="298"/>
                  </a:lnTo>
                  <a:lnTo>
                    <a:pt x="260" y="298"/>
                  </a:lnTo>
                  <a:lnTo>
                    <a:pt x="260" y="298"/>
                  </a:lnTo>
                  <a:lnTo>
                    <a:pt x="264" y="296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278" y="294"/>
                  </a:lnTo>
                  <a:lnTo>
                    <a:pt x="278" y="292"/>
                  </a:lnTo>
                  <a:lnTo>
                    <a:pt x="278" y="288"/>
                  </a:lnTo>
                  <a:lnTo>
                    <a:pt x="280" y="286"/>
                  </a:lnTo>
                  <a:lnTo>
                    <a:pt x="280" y="286"/>
                  </a:lnTo>
                  <a:lnTo>
                    <a:pt x="286" y="284"/>
                  </a:lnTo>
                  <a:lnTo>
                    <a:pt x="286" y="284"/>
                  </a:lnTo>
                  <a:lnTo>
                    <a:pt x="290" y="286"/>
                  </a:lnTo>
                  <a:lnTo>
                    <a:pt x="288" y="286"/>
                  </a:lnTo>
                  <a:lnTo>
                    <a:pt x="286" y="290"/>
                  </a:lnTo>
                  <a:lnTo>
                    <a:pt x="286" y="290"/>
                  </a:lnTo>
                  <a:lnTo>
                    <a:pt x="290" y="292"/>
                  </a:lnTo>
                  <a:lnTo>
                    <a:pt x="292" y="290"/>
                  </a:lnTo>
                  <a:lnTo>
                    <a:pt x="294" y="288"/>
                  </a:lnTo>
                  <a:lnTo>
                    <a:pt x="296" y="286"/>
                  </a:lnTo>
                  <a:lnTo>
                    <a:pt x="296" y="286"/>
                  </a:lnTo>
                  <a:lnTo>
                    <a:pt x="294" y="284"/>
                  </a:lnTo>
                  <a:lnTo>
                    <a:pt x="294" y="280"/>
                  </a:lnTo>
                  <a:lnTo>
                    <a:pt x="294" y="276"/>
                  </a:lnTo>
                  <a:lnTo>
                    <a:pt x="296" y="274"/>
                  </a:lnTo>
                  <a:lnTo>
                    <a:pt x="296" y="274"/>
                  </a:lnTo>
                  <a:lnTo>
                    <a:pt x="302" y="276"/>
                  </a:lnTo>
                  <a:lnTo>
                    <a:pt x="304" y="276"/>
                  </a:lnTo>
                  <a:lnTo>
                    <a:pt x="308" y="276"/>
                  </a:lnTo>
                  <a:lnTo>
                    <a:pt x="308" y="276"/>
                  </a:lnTo>
                  <a:lnTo>
                    <a:pt x="318" y="270"/>
                  </a:lnTo>
                  <a:lnTo>
                    <a:pt x="318" y="270"/>
                  </a:lnTo>
                  <a:lnTo>
                    <a:pt x="328" y="270"/>
                  </a:lnTo>
                  <a:lnTo>
                    <a:pt x="334" y="270"/>
                  </a:lnTo>
                  <a:lnTo>
                    <a:pt x="336" y="268"/>
                  </a:lnTo>
                  <a:lnTo>
                    <a:pt x="336" y="268"/>
                  </a:lnTo>
                  <a:lnTo>
                    <a:pt x="336" y="262"/>
                  </a:lnTo>
                  <a:lnTo>
                    <a:pt x="336" y="260"/>
                  </a:lnTo>
                  <a:lnTo>
                    <a:pt x="334" y="258"/>
                  </a:lnTo>
                  <a:lnTo>
                    <a:pt x="334" y="258"/>
                  </a:lnTo>
                  <a:lnTo>
                    <a:pt x="332" y="254"/>
                  </a:lnTo>
                  <a:lnTo>
                    <a:pt x="332" y="252"/>
                  </a:lnTo>
                  <a:lnTo>
                    <a:pt x="332" y="252"/>
                  </a:lnTo>
                  <a:lnTo>
                    <a:pt x="330" y="250"/>
                  </a:lnTo>
                  <a:lnTo>
                    <a:pt x="326" y="250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14" y="250"/>
                  </a:lnTo>
                  <a:lnTo>
                    <a:pt x="306" y="250"/>
                  </a:lnTo>
                  <a:lnTo>
                    <a:pt x="306" y="250"/>
                  </a:lnTo>
                  <a:lnTo>
                    <a:pt x="298" y="248"/>
                  </a:lnTo>
                  <a:lnTo>
                    <a:pt x="292" y="244"/>
                  </a:lnTo>
                  <a:lnTo>
                    <a:pt x="292" y="244"/>
                  </a:lnTo>
                  <a:lnTo>
                    <a:pt x="292" y="242"/>
                  </a:lnTo>
                  <a:lnTo>
                    <a:pt x="292" y="236"/>
                  </a:lnTo>
                  <a:lnTo>
                    <a:pt x="292" y="236"/>
                  </a:lnTo>
                  <a:lnTo>
                    <a:pt x="288" y="232"/>
                  </a:lnTo>
                  <a:lnTo>
                    <a:pt x="284" y="230"/>
                  </a:lnTo>
                  <a:lnTo>
                    <a:pt x="284" y="230"/>
                  </a:lnTo>
                  <a:lnTo>
                    <a:pt x="294" y="226"/>
                  </a:lnTo>
                  <a:lnTo>
                    <a:pt x="308" y="218"/>
                  </a:lnTo>
                  <a:lnTo>
                    <a:pt x="314" y="212"/>
                  </a:lnTo>
                  <a:lnTo>
                    <a:pt x="318" y="208"/>
                  </a:lnTo>
                  <a:lnTo>
                    <a:pt x="318" y="202"/>
                  </a:lnTo>
                  <a:lnTo>
                    <a:pt x="312" y="196"/>
                  </a:lnTo>
                  <a:lnTo>
                    <a:pt x="312" y="196"/>
                  </a:lnTo>
                  <a:lnTo>
                    <a:pt x="310" y="194"/>
                  </a:lnTo>
                  <a:lnTo>
                    <a:pt x="310" y="192"/>
                  </a:lnTo>
                  <a:lnTo>
                    <a:pt x="310" y="184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0"/>
                  </a:lnTo>
                  <a:lnTo>
                    <a:pt x="314" y="168"/>
                  </a:lnTo>
                  <a:lnTo>
                    <a:pt x="312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0" y="148"/>
                  </a:lnTo>
                  <a:lnTo>
                    <a:pt x="320" y="148"/>
                  </a:lnTo>
                  <a:lnTo>
                    <a:pt x="322" y="146"/>
                  </a:lnTo>
                  <a:lnTo>
                    <a:pt x="318" y="146"/>
                  </a:lnTo>
                  <a:lnTo>
                    <a:pt x="318" y="146"/>
                  </a:lnTo>
                  <a:lnTo>
                    <a:pt x="316" y="142"/>
                  </a:lnTo>
                  <a:lnTo>
                    <a:pt x="314" y="140"/>
                  </a:lnTo>
                  <a:lnTo>
                    <a:pt x="312" y="140"/>
                  </a:lnTo>
                  <a:lnTo>
                    <a:pt x="312" y="140"/>
                  </a:lnTo>
                  <a:lnTo>
                    <a:pt x="308" y="138"/>
                  </a:lnTo>
                  <a:lnTo>
                    <a:pt x="306" y="132"/>
                  </a:lnTo>
                  <a:lnTo>
                    <a:pt x="306" y="132"/>
                  </a:lnTo>
                  <a:lnTo>
                    <a:pt x="306" y="128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302" y="114"/>
                  </a:lnTo>
                  <a:lnTo>
                    <a:pt x="302" y="108"/>
                  </a:lnTo>
                  <a:lnTo>
                    <a:pt x="302" y="108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4" y="98"/>
                  </a:lnTo>
                  <a:lnTo>
                    <a:pt x="304" y="98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0" y="88"/>
                  </a:lnTo>
                  <a:lnTo>
                    <a:pt x="302" y="86"/>
                  </a:lnTo>
                  <a:lnTo>
                    <a:pt x="302" y="86"/>
                  </a:lnTo>
                  <a:lnTo>
                    <a:pt x="304" y="84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06" y="76"/>
                  </a:lnTo>
                  <a:lnTo>
                    <a:pt x="306" y="74"/>
                  </a:lnTo>
                  <a:lnTo>
                    <a:pt x="306" y="72"/>
                  </a:lnTo>
                  <a:lnTo>
                    <a:pt x="306" y="72"/>
                  </a:lnTo>
                  <a:lnTo>
                    <a:pt x="312" y="70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6" y="64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0" y="66"/>
                  </a:lnTo>
                  <a:lnTo>
                    <a:pt x="310" y="66"/>
                  </a:lnTo>
                  <a:lnTo>
                    <a:pt x="308" y="62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4" y="56"/>
                  </a:lnTo>
                  <a:lnTo>
                    <a:pt x="300" y="58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2" y="70"/>
                  </a:lnTo>
                  <a:lnTo>
                    <a:pt x="270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4" y="70"/>
                  </a:lnTo>
                  <a:lnTo>
                    <a:pt x="262" y="66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56" y="56"/>
                  </a:lnTo>
                  <a:lnTo>
                    <a:pt x="250" y="56"/>
                  </a:lnTo>
                  <a:lnTo>
                    <a:pt x="246" y="56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26" y="66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0" y="68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8" y="64"/>
                  </a:lnTo>
                  <a:lnTo>
                    <a:pt x="196" y="64"/>
                  </a:lnTo>
                  <a:lnTo>
                    <a:pt x="196" y="64"/>
                  </a:lnTo>
                  <a:lnTo>
                    <a:pt x="194" y="62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922"/>
            <p:cNvSpPr>
              <a:spLocks/>
            </p:cNvSpPr>
            <p:nvPr/>
          </p:nvSpPr>
          <p:spPr bwMode="auto">
            <a:xfrm>
              <a:off x="4354704" y="7310315"/>
              <a:ext cx="514192" cy="518742"/>
            </a:xfrm>
            <a:custGeom>
              <a:avLst/>
              <a:gdLst>
                <a:gd name="T0" fmla="*/ 92 w 226"/>
                <a:gd name="T1" fmla="*/ 226 h 228"/>
                <a:gd name="T2" fmla="*/ 72 w 226"/>
                <a:gd name="T3" fmla="*/ 212 h 228"/>
                <a:gd name="T4" fmla="*/ 66 w 226"/>
                <a:gd name="T5" fmla="*/ 202 h 228"/>
                <a:gd name="T6" fmla="*/ 56 w 226"/>
                <a:gd name="T7" fmla="*/ 204 h 228"/>
                <a:gd name="T8" fmla="*/ 48 w 226"/>
                <a:gd name="T9" fmla="*/ 198 h 228"/>
                <a:gd name="T10" fmla="*/ 40 w 226"/>
                <a:gd name="T11" fmla="*/ 184 h 228"/>
                <a:gd name="T12" fmla="*/ 30 w 226"/>
                <a:gd name="T13" fmla="*/ 176 h 228"/>
                <a:gd name="T14" fmla="*/ 18 w 226"/>
                <a:gd name="T15" fmla="*/ 164 h 228"/>
                <a:gd name="T16" fmla="*/ 14 w 226"/>
                <a:gd name="T17" fmla="*/ 142 h 228"/>
                <a:gd name="T18" fmla="*/ 0 w 226"/>
                <a:gd name="T19" fmla="*/ 110 h 228"/>
                <a:gd name="T20" fmla="*/ 14 w 226"/>
                <a:gd name="T21" fmla="*/ 88 h 228"/>
                <a:gd name="T22" fmla="*/ 28 w 226"/>
                <a:gd name="T23" fmla="*/ 92 h 228"/>
                <a:gd name="T24" fmla="*/ 28 w 226"/>
                <a:gd name="T25" fmla="*/ 76 h 228"/>
                <a:gd name="T26" fmla="*/ 26 w 226"/>
                <a:gd name="T27" fmla="*/ 70 h 228"/>
                <a:gd name="T28" fmla="*/ 34 w 226"/>
                <a:gd name="T29" fmla="*/ 70 h 228"/>
                <a:gd name="T30" fmla="*/ 36 w 226"/>
                <a:gd name="T31" fmla="*/ 68 h 228"/>
                <a:gd name="T32" fmla="*/ 54 w 226"/>
                <a:gd name="T33" fmla="*/ 84 h 228"/>
                <a:gd name="T34" fmla="*/ 58 w 226"/>
                <a:gd name="T35" fmla="*/ 72 h 228"/>
                <a:gd name="T36" fmla="*/ 58 w 226"/>
                <a:gd name="T37" fmla="*/ 56 h 228"/>
                <a:gd name="T38" fmla="*/ 58 w 226"/>
                <a:gd name="T39" fmla="*/ 48 h 228"/>
                <a:gd name="T40" fmla="*/ 60 w 226"/>
                <a:gd name="T41" fmla="*/ 36 h 228"/>
                <a:gd name="T42" fmla="*/ 76 w 226"/>
                <a:gd name="T43" fmla="*/ 34 h 228"/>
                <a:gd name="T44" fmla="*/ 82 w 226"/>
                <a:gd name="T45" fmla="*/ 24 h 228"/>
                <a:gd name="T46" fmla="*/ 90 w 226"/>
                <a:gd name="T47" fmla="*/ 18 h 228"/>
                <a:gd name="T48" fmla="*/ 100 w 226"/>
                <a:gd name="T49" fmla="*/ 10 h 228"/>
                <a:gd name="T50" fmla="*/ 120 w 226"/>
                <a:gd name="T51" fmla="*/ 10 h 228"/>
                <a:gd name="T52" fmla="*/ 150 w 226"/>
                <a:gd name="T53" fmla="*/ 6 h 228"/>
                <a:gd name="T54" fmla="*/ 162 w 226"/>
                <a:gd name="T55" fmla="*/ 0 h 228"/>
                <a:gd name="T56" fmla="*/ 174 w 226"/>
                <a:gd name="T57" fmla="*/ 20 h 228"/>
                <a:gd name="T58" fmla="*/ 178 w 226"/>
                <a:gd name="T59" fmla="*/ 32 h 228"/>
                <a:gd name="T60" fmla="*/ 186 w 226"/>
                <a:gd name="T61" fmla="*/ 40 h 228"/>
                <a:gd name="T62" fmla="*/ 180 w 226"/>
                <a:gd name="T63" fmla="*/ 48 h 228"/>
                <a:gd name="T64" fmla="*/ 178 w 226"/>
                <a:gd name="T65" fmla="*/ 60 h 228"/>
                <a:gd name="T66" fmla="*/ 176 w 226"/>
                <a:gd name="T67" fmla="*/ 66 h 228"/>
                <a:gd name="T68" fmla="*/ 186 w 226"/>
                <a:gd name="T69" fmla="*/ 68 h 228"/>
                <a:gd name="T70" fmla="*/ 178 w 226"/>
                <a:gd name="T71" fmla="*/ 78 h 228"/>
                <a:gd name="T72" fmla="*/ 168 w 226"/>
                <a:gd name="T73" fmla="*/ 90 h 228"/>
                <a:gd name="T74" fmla="*/ 186 w 226"/>
                <a:gd name="T75" fmla="*/ 90 h 228"/>
                <a:gd name="T76" fmla="*/ 204 w 226"/>
                <a:gd name="T77" fmla="*/ 86 h 228"/>
                <a:gd name="T78" fmla="*/ 222 w 226"/>
                <a:gd name="T79" fmla="*/ 84 h 228"/>
                <a:gd name="T80" fmla="*/ 214 w 226"/>
                <a:gd name="T81" fmla="*/ 106 h 228"/>
                <a:gd name="T82" fmla="*/ 224 w 226"/>
                <a:gd name="T83" fmla="*/ 120 h 228"/>
                <a:gd name="T84" fmla="*/ 220 w 226"/>
                <a:gd name="T85" fmla="*/ 134 h 228"/>
                <a:gd name="T86" fmla="*/ 222 w 226"/>
                <a:gd name="T87" fmla="*/ 148 h 228"/>
                <a:gd name="T88" fmla="*/ 220 w 226"/>
                <a:gd name="T89" fmla="*/ 158 h 228"/>
                <a:gd name="T90" fmla="*/ 222 w 226"/>
                <a:gd name="T91" fmla="*/ 168 h 228"/>
                <a:gd name="T92" fmla="*/ 218 w 226"/>
                <a:gd name="T93" fmla="*/ 174 h 228"/>
                <a:gd name="T94" fmla="*/ 214 w 226"/>
                <a:gd name="T95" fmla="*/ 178 h 228"/>
                <a:gd name="T96" fmla="*/ 210 w 226"/>
                <a:gd name="T97" fmla="*/ 188 h 228"/>
                <a:gd name="T98" fmla="*/ 208 w 226"/>
                <a:gd name="T99" fmla="*/ 198 h 228"/>
                <a:gd name="T100" fmla="*/ 214 w 226"/>
                <a:gd name="T101" fmla="*/ 206 h 228"/>
                <a:gd name="T102" fmla="*/ 224 w 226"/>
                <a:gd name="T103" fmla="*/ 220 h 228"/>
                <a:gd name="T104" fmla="*/ 218 w 226"/>
                <a:gd name="T105" fmla="*/ 220 h 228"/>
                <a:gd name="T106" fmla="*/ 212 w 226"/>
                <a:gd name="T107" fmla="*/ 212 h 228"/>
                <a:gd name="T108" fmla="*/ 180 w 226"/>
                <a:gd name="T109" fmla="*/ 224 h 228"/>
                <a:gd name="T110" fmla="*/ 160 w 226"/>
                <a:gd name="T111" fmla="*/ 210 h 228"/>
                <a:gd name="T112" fmla="*/ 120 w 226"/>
                <a:gd name="T113" fmla="*/ 228 h 228"/>
                <a:gd name="T114" fmla="*/ 106 w 226"/>
                <a:gd name="T115" fmla="*/ 218 h 228"/>
                <a:gd name="T116" fmla="*/ 96 w 226"/>
                <a:gd name="T11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28">
                  <a:moveTo>
                    <a:pt x="96" y="216"/>
                  </a:moveTo>
                  <a:lnTo>
                    <a:pt x="96" y="216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2" y="226"/>
                  </a:lnTo>
                  <a:lnTo>
                    <a:pt x="88" y="226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76" y="218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4" y="202"/>
                  </a:lnTo>
                  <a:lnTo>
                    <a:pt x="52" y="200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6" y="190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6" y="174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66"/>
                  </a:lnTo>
                  <a:lnTo>
                    <a:pt x="18" y="164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6" y="15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2" y="13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4" y="92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8" y="88"/>
                  </a:lnTo>
                  <a:lnTo>
                    <a:pt x="22" y="90"/>
                  </a:lnTo>
                  <a:lnTo>
                    <a:pt x="26" y="92"/>
                  </a:lnTo>
                  <a:lnTo>
                    <a:pt x="28" y="92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2" y="86"/>
                  </a:lnTo>
                  <a:lnTo>
                    <a:pt x="30" y="82"/>
                  </a:lnTo>
                  <a:lnTo>
                    <a:pt x="28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70"/>
                  </a:lnTo>
                  <a:lnTo>
                    <a:pt x="40" y="74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4" y="8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76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6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80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6" y="12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14" y="8"/>
                  </a:lnTo>
                  <a:lnTo>
                    <a:pt x="118" y="8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6" y="2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6" y="6"/>
                  </a:lnTo>
                  <a:lnTo>
                    <a:pt x="168" y="14"/>
                  </a:lnTo>
                  <a:lnTo>
                    <a:pt x="172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8" y="26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84" y="32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40"/>
                  </a:lnTo>
                  <a:lnTo>
                    <a:pt x="188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50"/>
                  </a:lnTo>
                  <a:lnTo>
                    <a:pt x="180" y="52"/>
                  </a:lnTo>
                  <a:lnTo>
                    <a:pt x="178" y="58"/>
                  </a:lnTo>
                  <a:lnTo>
                    <a:pt x="178" y="58"/>
                  </a:lnTo>
                  <a:lnTo>
                    <a:pt x="178" y="60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4"/>
                  </a:lnTo>
                  <a:lnTo>
                    <a:pt x="180" y="64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182" y="66"/>
                  </a:lnTo>
                  <a:lnTo>
                    <a:pt x="184" y="66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6" y="72"/>
                  </a:lnTo>
                  <a:lnTo>
                    <a:pt x="184" y="74"/>
                  </a:lnTo>
                  <a:lnTo>
                    <a:pt x="180" y="76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80"/>
                  </a:lnTo>
                  <a:lnTo>
                    <a:pt x="176" y="84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68" y="90"/>
                  </a:lnTo>
                  <a:lnTo>
                    <a:pt x="170" y="90"/>
                  </a:lnTo>
                  <a:lnTo>
                    <a:pt x="174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6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8" y="8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14" y="80"/>
                  </a:lnTo>
                  <a:lnTo>
                    <a:pt x="220" y="80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2" y="84"/>
                  </a:lnTo>
                  <a:lnTo>
                    <a:pt x="220" y="88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6" y="102"/>
                  </a:lnTo>
                  <a:lnTo>
                    <a:pt x="214" y="106"/>
                  </a:lnTo>
                  <a:lnTo>
                    <a:pt x="216" y="110"/>
                  </a:lnTo>
                  <a:lnTo>
                    <a:pt x="216" y="110"/>
                  </a:lnTo>
                  <a:lnTo>
                    <a:pt x="220" y="116"/>
                  </a:lnTo>
                  <a:lnTo>
                    <a:pt x="222" y="118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22" y="124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0" y="134"/>
                  </a:lnTo>
                  <a:lnTo>
                    <a:pt x="220" y="138"/>
                  </a:lnTo>
                  <a:lnTo>
                    <a:pt x="220" y="138"/>
                  </a:lnTo>
                  <a:lnTo>
                    <a:pt x="220" y="142"/>
                  </a:lnTo>
                  <a:lnTo>
                    <a:pt x="222" y="144"/>
                  </a:lnTo>
                  <a:lnTo>
                    <a:pt x="222" y="148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20" y="154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2" y="16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18" y="172"/>
                  </a:lnTo>
                  <a:lnTo>
                    <a:pt x="218" y="174"/>
                  </a:lnTo>
                  <a:lnTo>
                    <a:pt x="218" y="174"/>
                  </a:lnTo>
                  <a:lnTo>
                    <a:pt x="218" y="176"/>
                  </a:lnTo>
                  <a:lnTo>
                    <a:pt x="216" y="178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8" y="180"/>
                  </a:lnTo>
                  <a:lnTo>
                    <a:pt x="216" y="182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0" y="188"/>
                  </a:lnTo>
                  <a:lnTo>
                    <a:pt x="210" y="190"/>
                  </a:lnTo>
                  <a:lnTo>
                    <a:pt x="212" y="194"/>
                  </a:lnTo>
                  <a:lnTo>
                    <a:pt x="212" y="194"/>
                  </a:lnTo>
                  <a:lnTo>
                    <a:pt x="210" y="198"/>
                  </a:lnTo>
                  <a:lnTo>
                    <a:pt x="208" y="198"/>
                  </a:lnTo>
                  <a:lnTo>
                    <a:pt x="206" y="202"/>
                  </a:lnTo>
                  <a:lnTo>
                    <a:pt x="206" y="202"/>
                  </a:lnTo>
                  <a:lnTo>
                    <a:pt x="206" y="204"/>
                  </a:lnTo>
                  <a:lnTo>
                    <a:pt x="208" y="204"/>
                  </a:lnTo>
                  <a:lnTo>
                    <a:pt x="214" y="206"/>
                  </a:lnTo>
                  <a:lnTo>
                    <a:pt x="226" y="206"/>
                  </a:lnTo>
                  <a:lnTo>
                    <a:pt x="226" y="206"/>
                  </a:lnTo>
                  <a:lnTo>
                    <a:pt x="226" y="208"/>
                  </a:lnTo>
                  <a:lnTo>
                    <a:pt x="224" y="212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2" y="218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18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4" y="214"/>
                  </a:lnTo>
                  <a:lnTo>
                    <a:pt x="212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194" y="216"/>
                  </a:lnTo>
                  <a:lnTo>
                    <a:pt x="180" y="224"/>
                  </a:lnTo>
                  <a:lnTo>
                    <a:pt x="180" y="224"/>
                  </a:lnTo>
                  <a:lnTo>
                    <a:pt x="174" y="224"/>
                  </a:lnTo>
                  <a:lnTo>
                    <a:pt x="170" y="22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48" y="214"/>
                  </a:lnTo>
                  <a:lnTo>
                    <a:pt x="148" y="214"/>
                  </a:lnTo>
                  <a:lnTo>
                    <a:pt x="134" y="220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16" y="222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06" y="218"/>
                  </a:lnTo>
                  <a:lnTo>
                    <a:pt x="104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00" y="216"/>
                  </a:lnTo>
                  <a:lnTo>
                    <a:pt x="96" y="2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668"/>
            <p:cNvSpPr>
              <a:spLocks/>
            </p:cNvSpPr>
            <p:nvPr/>
          </p:nvSpPr>
          <p:spPr bwMode="auto">
            <a:xfrm>
              <a:off x="5719817" y="7979219"/>
              <a:ext cx="300324" cy="273023"/>
            </a:xfrm>
            <a:custGeom>
              <a:avLst/>
              <a:gdLst>
                <a:gd name="T0" fmla="*/ 76 w 132"/>
                <a:gd name="T1" fmla="*/ 0 h 120"/>
                <a:gd name="T2" fmla="*/ 92 w 132"/>
                <a:gd name="T3" fmla="*/ 26 h 120"/>
                <a:gd name="T4" fmla="*/ 104 w 132"/>
                <a:gd name="T5" fmla="*/ 36 h 120"/>
                <a:gd name="T6" fmla="*/ 112 w 132"/>
                <a:gd name="T7" fmla="*/ 36 h 120"/>
                <a:gd name="T8" fmla="*/ 114 w 132"/>
                <a:gd name="T9" fmla="*/ 38 h 120"/>
                <a:gd name="T10" fmla="*/ 120 w 132"/>
                <a:gd name="T11" fmla="*/ 38 h 120"/>
                <a:gd name="T12" fmla="*/ 122 w 132"/>
                <a:gd name="T13" fmla="*/ 40 h 120"/>
                <a:gd name="T14" fmla="*/ 124 w 132"/>
                <a:gd name="T15" fmla="*/ 40 h 120"/>
                <a:gd name="T16" fmla="*/ 124 w 132"/>
                <a:gd name="T17" fmla="*/ 54 h 120"/>
                <a:gd name="T18" fmla="*/ 122 w 132"/>
                <a:gd name="T19" fmla="*/ 58 h 120"/>
                <a:gd name="T20" fmla="*/ 126 w 132"/>
                <a:gd name="T21" fmla="*/ 66 h 120"/>
                <a:gd name="T22" fmla="*/ 130 w 132"/>
                <a:gd name="T23" fmla="*/ 68 h 120"/>
                <a:gd name="T24" fmla="*/ 132 w 132"/>
                <a:gd name="T25" fmla="*/ 74 h 120"/>
                <a:gd name="T26" fmla="*/ 132 w 132"/>
                <a:gd name="T27" fmla="*/ 80 h 120"/>
                <a:gd name="T28" fmla="*/ 130 w 132"/>
                <a:gd name="T29" fmla="*/ 88 h 120"/>
                <a:gd name="T30" fmla="*/ 130 w 132"/>
                <a:gd name="T31" fmla="*/ 92 h 120"/>
                <a:gd name="T32" fmla="*/ 132 w 132"/>
                <a:gd name="T33" fmla="*/ 94 h 120"/>
                <a:gd name="T34" fmla="*/ 130 w 132"/>
                <a:gd name="T35" fmla="*/ 98 h 120"/>
                <a:gd name="T36" fmla="*/ 126 w 132"/>
                <a:gd name="T37" fmla="*/ 100 h 120"/>
                <a:gd name="T38" fmla="*/ 118 w 132"/>
                <a:gd name="T39" fmla="*/ 96 h 120"/>
                <a:gd name="T40" fmla="*/ 108 w 132"/>
                <a:gd name="T41" fmla="*/ 92 h 120"/>
                <a:gd name="T42" fmla="*/ 96 w 132"/>
                <a:gd name="T43" fmla="*/ 90 h 120"/>
                <a:gd name="T44" fmla="*/ 80 w 132"/>
                <a:gd name="T45" fmla="*/ 92 h 120"/>
                <a:gd name="T46" fmla="*/ 68 w 132"/>
                <a:gd name="T47" fmla="*/ 96 h 120"/>
                <a:gd name="T48" fmla="*/ 70 w 132"/>
                <a:gd name="T49" fmla="*/ 90 h 120"/>
                <a:gd name="T50" fmla="*/ 68 w 132"/>
                <a:gd name="T51" fmla="*/ 84 h 120"/>
                <a:gd name="T52" fmla="*/ 70 w 132"/>
                <a:gd name="T53" fmla="*/ 88 h 120"/>
                <a:gd name="T54" fmla="*/ 64 w 132"/>
                <a:gd name="T55" fmla="*/ 96 h 120"/>
                <a:gd name="T56" fmla="*/ 60 w 132"/>
                <a:gd name="T57" fmla="*/ 98 h 120"/>
                <a:gd name="T58" fmla="*/ 54 w 132"/>
                <a:gd name="T59" fmla="*/ 102 h 120"/>
                <a:gd name="T60" fmla="*/ 40 w 132"/>
                <a:gd name="T61" fmla="*/ 110 h 120"/>
                <a:gd name="T62" fmla="*/ 20 w 132"/>
                <a:gd name="T63" fmla="*/ 116 h 120"/>
                <a:gd name="T64" fmla="*/ 16 w 132"/>
                <a:gd name="T65" fmla="*/ 116 h 120"/>
                <a:gd name="T66" fmla="*/ 6 w 132"/>
                <a:gd name="T67" fmla="*/ 120 h 120"/>
                <a:gd name="T68" fmla="*/ 4 w 132"/>
                <a:gd name="T69" fmla="*/ 120 h 120"/>
                <a:gd name="T70" fmla="*/ 0 w 132"/>
                <a:gd name="T71" fmla="*/ 112 h 120"/>
                <a:gd name="T72" fmla="*/ 2 w 132"/>
                <a:gd name="T73" fmla="*/ 102 h 120"/>
                <a:gd name="T74" fmla="*/ 6 w 132"/>
                <a:gd name="T75" fmla="*/ 96 h 120"/>
                <a:gd name="T76" fmla="*/ 8 w 132"/>
                <a:gd name="T77" fmla="*/ 90 h 120"/>
                <a:gd name="T78" fmla="*/ 10 w 132"/>
                <a:gd name="T79" fmla="*/ 86 h 120"/>
                <a:gd name="T80" fmla="*/ 14 w 132"/>
                <a:gd name="T81" fmla="*/ 86 h 120"/>
                <a:gd name="T82" fmla="*/ 14 w 132"/>
                <a:gd name="T83" fmla="*/ 82 h 120"/>
                <a:gd name="T84" fmla="*/ 0 w 132"/>
                <a:gd name="T85" fmla="*/ 82 h 120"/>
                <a:gd name="T86" fmla="*/ 2 w 132"/>
                <a:gd name="T87" fmla="*/ 70 h 120"/>
                <a:gd name="T88" fmla="*/ 4 w 132"/>
                <a:gd name="T89" fmla="*/ 68 h 120"/>
                <a:gd name="T90" fmla="*/ 8 w 132"/>
                <a:gd name="T91" fmla="*/ 68 h 120"/>
                <a:gd name="T92" fmla="*/ 12 w 132"/>
                <a:gd name="T93" fmla="*/ 64 h 120"/>
                <a:gd name="T94" fmla="*/ 18 w 132"/>
                <a:gd name="T95" fmla="*/ 60 h 120"/>
                <a:gd name="T96" fmla="*/ 22 w 132"/>
                <a:gd name="T97" fmla="*/ 58 h 120"/>
                <a:gd name="T98" fmla="*/ 24 w 132"/>
                <a:gd name="T99" fmla="*/ 56 h 120"/>
                <a:gd name="T100" fmla="*/ 20 w 132"/>
                <a:gd name="T101" fmla="*/ 30 h 120"/>
                <a:gd name="T102" fmla="*/ 38 w 132"/>
                <a:gd name="T103" fmla="*/ 30 h 120"/>
                <a:gd name="T104" fmla="*/ 44 w 132"/>
                <a:gd name="T105" fmla="*/ 26 h 120"/>
                <a:gd name="T106" fmla="*/ 40 w 132"/>
                <a:gd name="T107" fmla="*/ 20 h 120"/>
                <a:gd name="T108" fmla="*/ 44 w 132"/>
                <a:gd name="T109" fmla="*/ 12 h 120"/>
                <a:gd name="T110" fmla="*/ 50 w 132"/>
                <a:gd name="T111" fmla="*/ 6 h 120"/>
                <a:gd name="T112" fmla="*/ 64 w 132"/>
                <a:gd name="T11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120">
                  <a:moveTo>
                    <a:pt x="76" y="0"/>
                  </a:moveTo>
                  <a:lnTo>
                    <a:pt x="76" y="0"/>
                  </a:lnTo>
                  <a:lnTo>
                    <a:pt x="82" y="12"/>
                  </a:lnTo>
                  <a:lnTo>
                    <a:pt x="92" y="26"/>
                  </a:lnTo>
                  <a:lnTo>
                    <a:pt x="98" y="32"/>
                  </a:lnTo>
                  <a:lnTo>
                    <a:pt x="104" y="36"/>
                  </a:lnTo>
                  <a:lnTo>
                    <a:pt x="108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2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8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2" y="58"/>
                  </a:lnTo>
                  <a:lnTo>
                    <a:pt x="124" y="62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2" y="98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08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70" y="90"/>
                  </a:lnTo>
                  <a:lnTo>
                    <a:pt x="70" y="86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0" y="88"/>
                  </a:lnTo>
                  <a:lnTo>
                    <a:pt x="68" y="92"/>
                  </a:lnTo>
                  <a:lnTo>
                    <a:pt x="64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4" y="116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4" y="12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6" y="4"/>
                  </a:lnTo>
                  <a:lnTo>
                    <a:pt x="64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915"/>
            <p:cNvSpPr>
              <a:spLocks noEditPoints="1"/>
            </p:cNvSpPr>
            <p:nvPr/>
          </p:nvSpPr>
          <p:spPr bwMode="auto">
            <a:xfrm>
              <a:off x="4837045" y="8265891"/>
              <a:ext cx="1260454" cy="750812"/>
            </a:xfrm>
            <a:custGeom>
              <a:avLst/>
              <a:gdLst>
                <a:gd name="T0" fmla="*/ 306 w 554"/>
                <a:gd name="T1" fmla="*/ 42 h 330"/>
                <a:gd name="T2" fmla="*/ 310 w 554"/>
                <a:gd name="T3" fmla="*/ 40 h 330"/>
                <a:gd name="T4" fmla="*/ 554 w 554"/>
                <a:gd name="T5" fmla="*/ 88 h 330"/>
                <a:gd name="T6" fmla="*/ 528 w 554"/>
                <a:gd name="T7" fmla="*/ 62 h 330"/>
                <a:gd name="T8" fmla="*/ 516 w 554"/>
                <a:gd name="T9" fmla="*/ 42 h 330"/>
                <a:gd name="T10" fmla="*/ 506 w 554"/>
                <a:gd name="T11" fmla="*/ 26 h 330"/>
                <a:gd name="T12" fmla="*/ 456 w 554"/>
                <a:gd name="T13" fmla="*/ 4 h 330"/>
                <a:gd name="T14" fmla="*/ 422 w 554"/>
                <a:gd name="T15" fmla="*/ 14 h 330"/>
                <a:gd name="T16" fmla="*/ 408 w 554"/>
                <a:gd name="T17" fmla="*/ 18 h 330"/>
                <a:gd name="T18" fmla="*/ 374 w 554"/>
                <a:gd name="T19" fmla="*/ 24 h 330"/>
                <a:gd name="T20" fmla="*/ 348 w 554"/>
                <a:gd name="T21" fmla="*/ 26 h 330"/>
                <a:gd name="T22" fmla="*/ 314 w 554"/>
                <a:gd name="T23" fmla="*/ 50 h 330"/>
                <a:gd name="T24" fmla="*/ 300 w 554"/>
                <a:gd name="T25" fmla="*/ 48 h 330"/>
                <a:gd name="T26" fmla="*/ 266 w 554"/>
                <a:gd name="T27" fmla="*/ 30 h 330"/>
                <a:gd name="T28" fmla="*/ 252 w 554"/>
                <a:gd name="T29" fmla="*/ 8 h 330"/>
                <a:gd name="T30" fmla="*/ 222 w 554"/>
                <a:gd name="T31" fmla="*/ 12 h 330"/>
                <a:gd name="T32" fmla="*/ 186 w 554"/>
                <a:gd name="T33" fmla="*/ 32 h 330"/>
                <a:gd name="T34" fmla="*/ 190 w 554"/>
                <a:gd name="T35" fmla="*/ 54 h 330"/>
                <a:gd name="T36" fmla="*/ 180 w 554"/>
                <a:gd name="T37" fmla="*/ 46 h 330"/>
                <a:gd name="T38" fmla="*/ 166 w 554"/>
                <a:gd name="T39" fmla="*/ 52 h 330"/>
                <a:gd name="T40" fmla="*/ 138 w 554"/>
                <a:gd name="T41" fmla="*/ 68 h 330"/>
                <a:gd name="T42" fmla="*/ 130 w 554"/>
                <a:gd name="T43" fmla="*/ 72 h 330"/>
                <a:gd name="T44" fmla="*/ 104 w 554"/>
                <a:gd name="T45" fmla="*/ 90 h 330"/>
                <a:gd name="T46" fmla="*/ 92 w 554"/>
                <a:gd name="T47" fmla="*/ 94 h 330"/>
                <a:gd name="T48" fmla="*/ 68 w 554"/>
                <a:gd name="T49" fmla="*/ 106 h 330"/>
                <a:gd name="T50" fmla="*/ 48 w 554"/>
                <a:gd name="T51" fmla="*/ 128 h 330"/>
                <a:gd name="T52" fmla="*/ 36 w 554"/>
                <a:gd name="T53" fmla="*/ 176 h 330"/>
                <a:gd name="T54" fmla="*/ 38 w 554"/>
                <a:gd name="T55" fmla="*/ 198 h 330"/>
                <a:gd name="T56" fmla="*/ 40 w 554"/>
                <a:gd name="T57" fmla="*/ 232 h 330"/>
                <a:gd name="T58" fmla="*/ 16 w 554"/>
                <a:gd name="T59" fmla="*/ 238 h 330"/>
                <a:gd name="T60" fmla="*/ 0 w 554"/>
                <a:gd name="T61" fmla="*/ 258 h 330"/>
                <a:gd name="T62" fmla="*/ 12 w 554"/>
                <a:gd name="T63" fmla="*/ 266 h 330"/>
                <a:gd name="T64" fmla="*/ 28 w 554"/>
                <a:gd name="T65" fmla="*/ 296 h 330"/>
                <a:gd name="T66" fmla="*/ 24 w 554"/>
                <a:gd name="T67" fmla="*/ 320 h 330"/>
                <a:gd name="T68" fmla="*/ 38 w 554"/>
                <a:gd name="T69" fmla="*/ 324 h 330"/>
                <a:gd name="T70" fmla="*/ 70 w 554"/>
                <a:gd name="T71" fmla="*/ 320 h 330"/>
                <a:gd name="T72" fmla="*/ 118 w 554"/>
                <a:gd name="T73" fmla="*/ 330 h 330"/>
                <a:gd name="T74" fmla="*/ 130 w 554"/>
                <a:gd name="T75" fmla="*/ 302 h 330"/>
                <a:gd name="T76" fmla="*/ 132 w 554"/>
                <a:gd name="T77" fmla="*/ 284 h 330"/>
                <a:gd name="T78" fmla="*/ 148 w 554"/>
                <a:gd name="T79" fmla="*/ 274 h 330"/>
                <a:gd name="T80" fmla="*/ 164 w 554"/>
                <a:gd name="T81" fmla="*/ 250 h 330"/>
                <a:gd name="T82" fmla="*/ 188 w 554"/>
                <a:gd name="T83" fmla="*/ 254 h 330"/>
                <a:gd name="T84" fmla="*/ 218 w 554"/>
                <a:gd name="T85" fmla="*/ 258 h 330"/>
                <a:gd name="T86" fmla="*/ 240 w 554"/>
                <a:gd name="T87" fmla="*/ 288 h 330"/>
                <a:gd name="T88" fmla="*/ 236 w 554"/>
                <a:gd name="T89" fmla="*/ 310 h 330"/>
                <a:gd name="T90" fmla="*/ 268 w 554"/>
                <a:gd name="T91" fmla="*/ 326 h 330"/>
                <a:gd name="T92" fmla="*/ 356 w 554"/>
                <a:gd name="T93" fmla="*/ 302 h 330"/>
                <a:gd name="T94" fmla="*/ 350 w 554"/>
                <a:gd name="T95" fmla="*/ 276 h 330"/>
                <a:gd name="T96" fmla="*/ 380 w 554"/>
                <a:gd name="T97" fmla="*/ 256 h 330"/>
                <a:gd name="T98" fmla="*/ 406 w 554"/>
                <a:gd name="T99" fmla="*/ 244 h 330"/>
                <a:gd name="T100" fmla="*/ 392 w 554"/>
                <a:gd name="T101" fmla="*/ 226 h 330"/>
                <a:gd name="T102" fmla="*/ 376 w 554"/>
                <a:gd name="T103" fmla="*/ 212 h 330"/>
                <a:gd name="T104" fmla="*/ 338 w 554"/>
                <a:gd name="T105" fmla="*/ 218 h 330"/>
                <a:gd name="T106" fmla="*/ 356 w 554"/>
                <a:gd name="T107" fmla="*/ 210 h 330"/>
                <a:gd name="T108" fmla="*/ 366 w 554"/>
                <a:gd name="T109" fmla="*/ 196 h 330"/>
                <a:gd name="T110" fmla="*/ 388 w 554"/>
                <a:gd name="T111" fmla="*/ 176 h 330"/>
                <a:gd name="T112" fmla="*/ 424 w 554"/>
                <a:gd name="T113" fmla="*/ 194 h 330"/>
                <a:gd name="T114" fmla="*/ 448 w 554"/>
                <a:gd name="T115" fmla="*/ 194 h 330"/>
                <a:gd name="T116" fmla="*/ 468 w 554"/>
                <a:gd name="T117" fmla="*/ 170 h 330"/>
                <a:gd name="T118" fmla="*/ 480 w 554"/>
                <a:gd name="T119" fmla="*/ 152 h 330"/>
                <a:gd name="T120" fmla="*/ 482 w 554"/>
                <a:gd name="T121" fmla="*/ 122 h 330"/>
                <a:gd name="T122" fmla="*/ 528 w 554"/>
                <a:gd name="T123" fmla="*/ 1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4" h="330">
                  <a:moveTo>
                    <a:pt x="290" y="36"/>
                  </a:moveTo>
                  <a:lnTo>
                    <a:pt x="290" y="36"/>
                  </a:lnTo>
                  <a:lnTo>
                    <a:pt x="298" y="42"/>
                  </a:lnTo>
                  <a:lnTo>
                    <a:pt x="302" y="44"/>
                  </a:lnTo>
                  <a:lnTo>
                    <a:pt x="304" y="44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306" y="44"/>
                  </a:lnTo>
                  <a:lnTo>
                    <a:pt x="308" y="44"/>
                  </a:lnTo>
                  <a:lnTo>
                    <a:pt x="314" y="40"/>
                  </a:lnTo>
                  <a:lnTo>
                    <a:pt x="314" y="40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02" y="38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90" y="36"/>
                  </a:lnTo>
                  <a:close/>
                  <a:moveTo>
                    <a:pt x="554" y="88"/>
                  </a:moveTo>
                  <a:lnTo>
                    <a:pt x="554" y="88"/>
                  </a:lnTo>
                  <a:lnTo>
                    <a:pt x="550" y="90"/>
                  </a:lnTo>
                  <a:lnTo>
                    <a:pt x="548" y="86"/>
                  </a:lnTo>
                  <a:lnTo>
                    <a:pt x="540" y="76"/>
                  </a:lnTo>
                  <a:lnTo>
                    <a:pt x="534" y="66"/>
                  </a:lnTo>
                  <a:lnTo>
                    <a:pt x="530" y="62"/>
                  </a:lnTo>
                  <a:lnTo>
                    <a:pt x="528" y="62"/>
                  </a:lnTo>
                  <a:lnTo>
                    <a:pt x="528" y="62"/>
                  </a:lnTo>
                  <a:lnTo>
                    <a:pt x="528" y="60"/>
                  </a:lnTo>
                  <a:lnTo>
                    <a:pt x="528" y="58"/>
                  </a:lnTo>
                  <a:lnTo>
                    <a:pt x="524" y="54"/>
                  </a:lnTo>
                  <a:lnTo>
                    <a:pt x="524" y="54"/>
                  </a:lnTo>
                  <a:lnTo>
                    <a:pt x="518" y="48"/>
                  </a:lnTo>
                  <a:lnTo>
                    <a:pt x="516" y="42"/>
                  </a:lnTo>
                  <a:lnTo>
                    <a:pt x="516" y="42"/>
                  </a:lnTo>
                  <a:lnTo>
                    <a:pt x="512" y="32"/>
                  </a:lnTo>
                  <a:lnTo>
                    <a:pt x="508" y="28"/>
                  </a:lnTo>
                  <a:lnTo>
                    <a:pt x="506" y="28"/>
                  </a:lnTo>
                  <a:lnTo>
                    <a:pt x="504" y="28"/>
                  </a:lnTo>
                  <a:lnTo>
                    <a:pt x="504" y="28"/>
                  </a:lnTo>
                  <a:lnTo>
                    <a:pt x="506" y="26"/>
                  </a:lnTo>
                  <a:lnTo>
                    <a:pt x="506" y="24"/>
                  </a:lnTo>
                  <a:lnTo>
                    <a:pt x="500" y="14"/>
                  </a:lnTo>
                  <a:lnTo>
                    <a:pt x="492" y="4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74" y="0"/>
                  </a:lnTo>
                  <a:lnTo>
                    <a:pt x="456" y="4"/>
                  </a:lnTo>
                  <a:lnTo>
                    <a:pt x="440" y="8"/>
                  </a:lnTo>
                  <a:lnTo>
                    <a:pt x="436" y="10"/>
                  </a:lnTo>
                  <a:lnTo>
                    <a:pt x="434" y="14"/>
                  </a:lnTo>
                  <a:lnTo>
                    <a:pt x="434" y="14"/>
                  </a:lnTo>
                  <a:lnTo>
                    <a:pt x="432" y="12"/>
                  </a:lnTo>
                  <a:lnTo>
                    <a:pt x="428" y="12"/>
                  </a:lnTo>
                  <a:lnTo>
                    <a:pt x="422" y="14"/>
                  </a:lnTo>
                  <a:lnTo>
                    <a:pt x="422" y="14"/>
                  </a:lnTo>
                  <a:lnTo>
                    <a:pt x="414" y="16"/>
                  </a:lnTo>
                  <a:lnTo>
                    <a:pt x="410" y="18"/>
                  </a:lnTo>
                  <a:lnTo>
                    <a:pt x="410" y="22"/>
                  </a:lnTo>
                  <a:lnTo>
                    <a:pt x="410" y="22"/>
                  </a:lnTo>
                  <a:lnTo>
                    <a:pt x="408" y="18"/>
                  </a:lnTo>
                  <a:lnTo>
                    <a:pt x="408" y="18"/>
                  </a:lnTo>
                  <a:lnTo>
                    <a:pt x="402" y="20"/>
                  </a:lnTo>
                  <a:lnTo>
                    <a:pt x="402" y="20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4" y="24"/>
                  </a:lnTo>
                  <a:lnTo>
                    <a:pt x="374" y="24"/>
                  </a:lnTo>
                  <a:lnTo>
                    <a:pt x="374" y="24"/>
                  </a:lnTo>
                  <a:lnTo>
                    <a:pt x="372" y="22"/>
                  </a:lnTo>
                  <a:lnTo>
                    <a:pt x="370" y="22"/>
                  </a:lnTo>
                  <a:lnTo>
                    <a:pt x="362" y="22"/>
                  </a:lnTo>
                  <a:lnTo>
                    <a:pt x="352" y="24"/>
                  </a:lnTo>
                  <a:lnTo>
                    <a:pt x="348" y="26"/>
                  </a:lnTo>
                  <a:lnTo>
                    <a:pt x="348" y="26"/>
                  </a:lnTo>
                  <a:lnTo>
                    <a:pt x="332" y="40"/>
                  </a:lnTo>
                  <a:lnTo>
                    <a:pt x="324" y="46"/>
                  </a:lnTo>
                  <a:lnTo>
                    <a:pt x="314" y="48"/>
                  </a:lnTo>
                  <a:lnTo>
                    <a:pt x="314" y="48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4" y="48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10" y="48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300" y="48"/>
                  </a:lnTo>
                  <a:lnTo>
                    <a:pt x="292" y="46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76" y="34"/>
                  </a:lnTo>
                  <a:lnTo>
                    <a:pt x="270" y="30"/>
                  </a:lnTo>
                  <a:lnTo>
                    <a:pt x="268" y="28"/>
                  </a:lnTo>
                  <a:lnTo>
                    <a:pt x="266" y="30"/>
                  </a:lnTo>
                  <a:lnTo>
                    <a:pt x="266" y="30"/>
                  </a:lnTo>
                  <a:lnTo>
                    <a:pt x="268" y="28"/>
                  </a:lnTo>
                  <a:lnTo>
                    <a:pt x="266" y="26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58" y="14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0" y="6"/>
                  </a:lnTo>
                  <a:lnTo>
                    <a:pt x="246" y="4"/>
                  </a:lnTo>
                  <a:lnTo>
                    <a:pt x="238" y="4"/>
                  </a:lnTo>
                  <a:lnTo>
                    <a:pt x="230" y="8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22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30"/>
                  </a:lnTo>
                  <a:lnTo>
                    <a:pt x="186" y="32"/>
                  </a:lnTo>
                  <a:lnTo>
                    <a:pt x="188" y="40"/>
                  </a:lnTo>
                  <a:lnTo>
                    <a:pt x="192" y="48"/>
                  </a:lnTo>
                  <a:lnTo>
                    <a:pt x="194" y="54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6" y="46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74" y="5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0" y="58"/>
                  </a:lnTo>
                  <a:lnTo>
                    <a:pt x="154" y="60"/>
                  </a:lnTo>
                  <a:lnTo>
                    <a:pt x="154" y="60"/>
                  </a:lnTo>
                  <a:lnTo>
                    <a:pt x="146" y="62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30" y="74"/>
                  </a:lnTo>
                  <a:lnTo>
                    <a:pt x="130" y="7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6" y="70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0" y="94"/>
                  </a:lnTo>
                  <a:lnTo>
                    <a:pt x="98" y="9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4" y="100"/>
                  </a:lnTo>
                  <a:lnTo>
                    <a:pt x="80" y="104"/>
                  </a:lnTo>
                  <a:lnTo>
                    <a:pt x="74" y="108"/>
                  </a:lnTo>
                  <a:lnTo>
                    <a:pt x="72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04"/>
                  </a:lnTo>
                  <a:lnTo>
                    <a:pt x="58" y="106"/>
                  </a:lnTo>
                  <a:lnTo>
                    <a:pt x="56" y="110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8" y="128"/>
                  </a:lnTo>
                  <a:lnTo>
                    <a:pt x="46" y="136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2" y="152"/>
                  </a:lnTo>
                  <a:lnTo>
                    <a:pt x="40" y="160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6" y="184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6" y="216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40" y="230"/>
                  </a:lnTo>
                  <a:lnTo>
                    <a:pt x="40" y="232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6" y="236"/>
                  </a:lnTo>
                  <a:lnTo>
                    <a:pt x="32" y="236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16" y="238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4" y="240"/>
                  </a:lnTo>
                  <a:lnTo>
                    <a:pt x="2" y="242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4" y="262"/>
                  </a:lnTo>
                  <a:lnTo>
                    <a:pt x="8" y="262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2" y="266"/>
                  </a:lnTo>
                  <a:lnTo>
                    <a:pt x="12" y="270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6" y="282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8" y="296"/>
                  </a:lnTo>
                  <a:lnTo>
                    <a:pt x="32" y="302"/>
                  </a:lnTo>
                  <a:lnTo>
                    <a:pt x="36" y="306"/>
                  </a:lnTo>
                  <a:lnTo>
                    <a:pt x="36" y="306"/>
                  </a:lnTo>
                  <a:lnTo>
                    <a:pt x="36" y="310"/>
                  </a:lnTo>
                  <a:lnTo>
                    <a:pt x="34" y="312"/>
                  </a:lnTo>
                  <a:lnTo>
                    <a:pt x="28" y="316"/>
                  </a:lnTo>
                  <a:lnTo>
                    <a:pt x="24" y="320"/>
                  </a:lnTo>
                  <a:lnTo>
                    <a:pt x="24" y="322"/>
                  </a:lnTo>
                  <a:lnTo>
                    <a:pt x="24" y="326"/>
                  </a:lnTo>
                  <a:lnTo>
                    <a:pt x="24" y="326"/>
                  </a:lnTo>
                  <a:lnTo>
                    <a:pt x="28" y="326"/>
                  </a:lnTo>
                  <a:lnTo>
                    <a:pt x="30" y="326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48" y="326"/>
                  </a:lnTo>
                  <a:lnTo>
                    <a:pt x="52" y="326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70" y="320"/>
                  </a:lnTo>
                  <a:lnTo>
                    <a:pt x="70" y="320"/>
                  </a:lnTo>
                  <a:lnTo>
                    <a:pt x="92" y="326"/>
                  </a:lnTo>
                  <a:lnTo>
                    <a:pt x="92" y="326"/>
                  </a:lnTo>
                  <a:lnTo>
                    <a:pt x="100" y="328"/>
                  </a:lnTo>
                  <a:lnTo>
                    <a:pt x="110" y="330"/>
                  </a:lnTo>
                  <a:lnTo>
                    <a:pt x="114" y="330"/>
                  </a:lnTo>
                  <a:lnTo>
                    <a:pt x="118" y="330"/>
                  </a:lnTo>
                  <a:lnTo>
                    <a:pt x="122" y="326"/>
                  </a:lnTo>
                  <a:lnTo>
                    <a:pt x="124" y="322"/>
                  </a:lnTo>
                  <a:lnTo>
                    <a:pt x="124" y="322"/>
                  </a:lnTo>
                  <a:lnTo>
                    <a:pt x="124" y="316"/>
                  </a:lnTo>
                  <a:lnTo>
                    <a:pt x="124" y="310"/>
                  </a:lnTo>
                  <a:lnTo>
                    <a:pt x="124" y="306"/>
                  </a:lnTo>
                  <a:lnTo>
                    <a:pt x="130" y="302"/>
                  </a:lnTo>
                  <a:lnTo>
                    <a:pt x="130" y="302"/>
                  </a:lnTo>
                  <a:lnTo>
                    <a:pt x="134" y="302"/>
                  </a:lnTo>
                  <a:lnTo>
                    <a:pt x="134" y="300"/>
                  </a:lnTo>
                  <a:lnTo>
                    <a:pt x="132" y="294"/>
                  </a:lnTo>
                  <a:lnTo>
                    <a:pt x="132" y="294"/>
                  </a:lnTo>
                  <a:lnTo>
                    <a:pt x="132" y="290"/>
                  </a:lnTo>
                  <a:lnTo>
                    <a:pt x="132" y="284"/>
                  </a:lnTo>
                  <a:lnTo>
                    <a:pt x="136" y="276"/>
                  </a:lnTo>
                  <a:lnTo>
                    <a:pt x="136" y="276"/>
                  </a:lnTo>
                  <a:lnTo>
                    <a:pt x="140" y="274"/>
                  </a:lnTo>
                  <a:lnTo>
                    <a:pt x="142" y="274"/>
                  </a:lnTo>
                  <a:lnTo>
                    <a:pt x="146" y="274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52" y="268"/>
                  </a:lnTo>
                  <a:lnTo>
                    <a:pt x="154" y="262"/>
                  </a:lnTo>
                  <a:lnTo>
                    <a:pt x="154" y="26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0" y="250"/>
                  </a:lnTo>
                  <a:lnTo>
                    <a:pt x="164" y="250"/>
                  </a:lnTo>
                  <a:lnTo>
                    <a:pt x="172" y="252"/>
                  </a:lnTo>
                  <a:lnTo>
                    <a:pt x="172" y="252"/>
                  </a:lnTo>
                  <a:lnTo>
                    <a:pt x="180" y="256"/>
                  </a:lnTo>
                  <a:lnTo>
                    <a:pt x="184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8" y="254"/>
                  </a:lnTo>
                  <a:lnTo>
                    <a:pt x="192" y="254"/>
                  </a:lnTo>
                  <a:lnTo>
                    <a:pt x="198" y="256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58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42" y="264"/>
                  </a:lnTo>
                  <a:lnTo>
                    <a:pt x="242" y="272"/>
                  </a:lnTo>
                  <a:lnTo>
                    <a:pt x="242" y="280"/>
                  </a:lnTo>
                  <a:lnTo>
                    <a:pt x="240" y="288"/>
                  </a:lnTo>
                  <a:lnTo>
                    <a:pt x="240" y="288"/>
                  </a:lnTo>
                  <a:lnTo>
                    <a:pt x="240" y="290"/>
                  </a:lnTo>
                  <a:lnTo>
                    <a:pt x="238" y="292"/>
                  </a:lnTo>
                  <a:lnTo>
                    <a:pt x="238" y="292"/>
                  </a:lnTo>
                  <a:lnTo>
                    <a:pt x="236" y="29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6" y="310"/>
                  </a:lnTo>
                  <a:lnTo>
                    <a:pt x="238" y="314"/>
                  </a:lnTo>
                  <a:lnTo>
                    <a:pt x="238" y="314"/>
                  </a:lnTo>
                  <a:lnTo>
                    <a:pt x="242" y="320"/>
                  </a:lnTo>
                  <a:lnTo>
                    <a:pt x="242" y="322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68" y="326"/>
                  </a:lnTo>
                  <a:lnTo>
                    <a:pt x="282" y="326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324" y="314"/>
                  </a:lnTo>
                  <a:lnTo>
                    <a:pt x="350" y="306"/>
                  </a:lnTo>
                  <a:lnTo>
                    <a:pt x="350" y="306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4" y="300"/>
                  </a:lnTo>
                  <a:lnTo>
                    <a:pt x="348" y="296"/>
                  </a:lnTo>
                  <a:lnTo>
                    <a:pt x="346" y="294"/>
                  </a:lnTo>
                  <a:lnTo>
                    <a:pt x="346" y="292"/>
                  </a:lnTo>
                  <a:lnTo>
                    <a:pt x="346" y="292"/>
                  </a:lnTo>
                  <a:lnTo>
                    <a:pt x="350" y="276"/>
                  </a:lnTo>
                  <a:lnTo>
                    <a:pt x="350" y="270"/>
                  </a:lnTo>
                  <a:lnTo>
                    <a:pt x="348" y="266"/>
                  </a:lnTo>
                  <a:lnTo>
                    <a:pt x="344" y="266"/>
                  </a:lnTo>
                  <a:lnTo>
                    <a:pt x="344" y="266"/>
                  </a:lnTo>
                  <a:lnTo>
                    <a:pt x="356" y="260"/>
                  </a:lnTo>
                  <a:lnTo>
                    <a:pt x="368" y="258"/>
                  </a:lnTo>
                  <a:lnTo>
                    <a:pt x="380" y="256"/>
                  </a:lnTo>
                  <a:lnTo>
                    <a:pt x="392" y="254"/>
                  </a:lnTo>
                  <a:lnTo>
                    <a:pt x="392" y="254"/>
                  </a:lnTo>
                  <a:lnTo>
                    <a:pt x="400" y="252"/>
                  </a:lnTo>
                  <a:lnTo>
                    <a:pt x="402" y="250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4"/>
                  </a:lnTo>
                  <a:lnTo>
                    <a:pt x="406" y="238"/>
                  </a:lnTo>
                  <a:lnTo>
                    <a:pt x="402" y="228"/>
                  </a:lnTo>
                  <a:lnTo>
                    <a:pt x="402" y="228"/>
                  </a:lnTo>
                  <a:lnTo>
                    <a:pt x="400" y="226"/>
                  </a:lnTo>
                  <a:lnTo>
                    <a:pt x="398" y="226"/>
                  </a:lnTo>
                  <a:lnTo>
                    <a:pt x="396" y="226"/>
                  </a:lnTo>
                  <a:lnTo>
                    <a:pt x="392" y="226"/>
                  </a:lnTo>
                  <a:lnTo>
                    <a:pt x="392" y="226"/>
                  </a:lnTo>
                  <a:lnTo>
                    <a:pt x="390" y="222"/>
                  </a:lnTo>
                  <a:lnTo>
                    <a:pt x="388" y="216"/>
                  </a:lnTo>
                  <a:lnTo>
                    <a:pt x="386" y="214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76" y="212"/>
                  </a:lnTo>
                  <a:lnTo>
                    <a:pt x="372" y="214"/>
                  </a:lnTo>
                  <a:lnTo>
                    <a:pt x="362" y="220"/>
                  </a:lnTo>
                  <a:lnTo>
                    <a:pt x="362" y="220"/>
                  </a:lnTo>
                  <a:lnTo>
                    <a:pt x="348" y="222"/>
                  </a:lnTo>
                  <a:lnTo>
                    <a:pt x="334" y="224"/>
                  </a:lnTo>
                  <a:lnTo>
                    <a:pt x="334" y="224"/>
                  </a:lnTo>
                  <a:lnTo>
                    <a:pt x="338" y="218"/>
                  </a:lnTo>
                  <a:lnTo>
                    <a:pt x="342" y="214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52" y="214"/>
                  </a:lnTo>
                  <a:lnTo>
                    <a:pt x="352" y="214"/>
                  </a:lnTo>
                  <a:lnTo>
                    <a:pt x="354" y="212"/>
                  </a:lnTo>
                  <a:lnTo>
                    <a:pt x="356" y="210"/>
                  </a:lnTo>
                  <a:lnTo>
                    <a:pt x="356" y="210"/>
                  </a:lnTo>
                  <a:lnTo>
                    <a:pt x="360" y="208"/>
                  </a:lnTo>
                  <a:lnTo>
                    <a:pt x="360" y="206"/>
                  </a:lnTo>
                  <a:lnTo>
                    <a:pt x="360" y="202"/>
                  </a:lnTo>
                  <a:lnTo>
                    <a:pt x="362" y="200"/>
                  </a:lnTo>
                  <a:lnTo>
                    <a:pt x="362" y="200"/>
                  </a:lnTo>
                  <a:lnTo>
                    <a:pt x="366" y="196"/>
                  </a:lnTo>
                  <a:lnTo>
                    <a:pt x="370" y="196"/>
                  </a:lnTo>
                  <a:lnTo>
                    <a:pt x="372" y="198"/>
                  </a:lnTo>
                  <a:lnTo>
                    <a:pt x="372" y="198"/>
                  </a:lnTo>
                  <a:lnTo>
                    <a:pt x="374" y="192"/>
                  </a:lnTo>
                  <a:lnTo>
                    <a:pt x="378" y="186"/>
                  </a:lnTo>
                  <a:lnTo>
                    <a:pt x="382" y="180"/>
                  </a:lnTo>
                  <a:lnTo>
                    <a:pt x="388" y="176"/>
                  </a:lnTo>
                  <a:lnTo>
                    <a:pt x="388" y="176"/>
                  </a:lnTo>
                  <a:lnTo>
                    <a:pt x="390" y="184"/>
                  </a:lnTo>
                  <a:lnTo>
                    <a:pt x="398" y="190"/>
                  </a:lnTo>
                  <a:lnTo>
                    <a:pt x="406" y="192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24" y="194"/>
                  </a:lnTo>
                  <a:lnTo>
                    <a:pt x="436" y="194"/>
                  </a:lnTo>
                  <a:lnTo>
                    <a:pt x="436" y="194"/>
                  </a:lnTo>
                  <a:lnTo>
                    <a:pt x="446" y="198"/>
                  </a:lnTo>
                  <a:lnTo>
                    <a:pt x="446" y="198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4" y="194"/>
                  </a:lnTo>
                  <a:lnTo>
                    <a:pt x="456" y="192"/>
                  </a:lnTo>
                  <a:lnTo>
                    <a:pt x="460" y="188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8" y="170"/>
                  </a:lnTo>
                  <a:lnTo>
                    <a:pt x="468" y="170"/>
                  </a:lnTo>
                  <a:lnTo>
                    <a:pt x="472" y="162"/>
                  </a:lnTo>
                  <a:lnTo>
                    <a:pt x="474" y="158"/>
                  </a:lnTo>
                  <a:lnTo>
                    <a:pt x="476" y="156"/>
                  </a:lnTo>
                  <a:lnTo>
                    <a:pt x="476" y="156"/>
                  </a:lnTo>
                  <a:lnTo>
                    <a:pt x="478" y="154"/>
                  </a:lnTo>
                  <a:lnTo>
                    <a:pt x="480" y="152"/>
                  </a:lnTo>
                  <a:lnTo>
                    <a:pt x="482" y="148"/>
                  </a:lnTo>
                  <a:lnTo>
                    <a:pt x="480" y="142"/>
                  </a:lnTo>
                  <a:lnTo>
                    <a:pt x="476" y="124"/>
                  </a:lnTo>
                  <a:lnTo>
                    <a:pt x="476" y="124"/>
                  </a:lnTo>
                  <a:lnTo>
                    <a:pt x="480" y="124"/>
                  </a:lnTo>
                  <a:lnTo>
                    <a:pt x="482" y="122"/>
                  </a:lnTo>
                  <a:lnTo>
                    <a:pt x="482" y="122"/>
                  </a:lnTo>
                  <a:lnTo>
                    <a:pt x="484" y="124"/>
                  </a:lnTo>
                  <a:lnTo>
                    <a:pt x="486" y="126"/>
                  </a:lnTo>
                  <a:lnTo>
                    <a:pt x="490" y="124"/>
                  </a:lnTo>
                  <a:lnTo>
                    <a:pt x="500" y="120"/>
                  </a:lnTo>
                  <a:lnTo>
                    <a:pt x="500" y="120"/>
                  </a:lnTo>
                  <a:lnTo>
                    <a:pt x="528" y="112"/>
                  </a:lnTo>
                  <a:lnTo>
                    <a:pt x="528" y="112"/>
                  </a:lnTo>
                  <a:lnTo>
                    <a:pt x="544" y="102"/>
                  </a:lnTo>
                  <a:lnTo>
                    <a:pt x="552" y="94"/>
                  </a:lnTo>
                  <a:lnTo>
                    <a:pt x="554" y="90"/>
                  </a:lnTo>
                  <a:lnTo>
                    <a:pt x="554" y="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663"/>
            <p:cNvSpPr>
              <a:spLocks/>
            </p:cNvSpPr>
            <p:nvPr/>
          </p:nvSpPr>
          <p:spPr bwMode="auto">
            <a:xfrm>
              <a:off x="5951885" y="8470659"/>
              <a:ext cx="527844" cy="586998"/>
            </a:xfrm>
            <a:custGeom>
              <a:avLst/>
              <a:gdLst>
                <a:gd name="T0" fmla="*/ 74 w 232"/>
                <a:gd name="T1" fmla="*/ 10 h 258"/>
                <a:gd name="T2" fmla="*/ 84 w 232"/>
                <a:gd name="T3" fmla="*/ 18 h 258"/>
                <a:gd name="T4" fmla="*/ 112 w 232"/>
                <a:gd name="T5" fmla="*/ 40 h 258"/>
                <a:gd name="T6" fmla="*/ 142 w 232"/>
                <a:gd name="T7" fmla="*/ 68 h 258"/>
                <a:gd name="T8" fmla="*/ 156 w 232"/>
                <a:gd name="T9" fmla="*/ 74 h 258"/>
                <a:gd name="T10" fmla="*/ 164 w 232"/>
                <a:gd name="T11" fmla="*/ 70 h 258"/>
                <a:gd name="T12" fmla="*/ 178 w 232"/>
                <a:gd name="T13" fmla="*/ 76 h 258"/>
                <a:gd name="T14" fmla="*/ 192 w 232"/>
                <a:gd name="T15" fmla="*/ 90 h 258"/>
                <a:gd name="T16" fmla="*/ 226 w 232"/>
                <a:gd name="T17" fmla="*/ 128 h 258"/>
                <a:gd name="T18" fmla="*/ 230 w 232"/>
                <a:gd name="T19" fmla="*/ 144 h 258"/>
                <a:gd name="T20" fmla="*/ 214 w 232"/>
                <a:gd name="T21" fmla="*/ 152 h 258"/>
                <a:gd name="T22" fmla="*/ 206 w 232"/>
                <a:gd name="T23" fmla="*/ 152 h 258"/>
                <a:gd name="T24" fmla="*/ 196 w 232"/>
                <a:gd name="T25" fmla="*/ 152 h 258"/>
                <a:gd name="T26" fmla="*/ 184 w 232"/>
                <a:gd name="T27" fmla="*/ 150 h 258"/>
                <a:gd name="T28" fmla="*/ 170 w 232"/>
                <a:gd name="T29" fmla="*/ 152 h 258"/>
                <a:gd name="T30" fmla="*/ 166 w 232"/>
                <a:gd name="T31" fmla="*/ 174 h 258"/>
                <a:gd name="T32" fmla="*/ 154 w 232"/>
                <a:gd name="T33" fmla="*/ 192 h 258"/>
                <a:gd name="T34" fmla="*/ 152 w 232"/>
                <a:gd name="T35" fmla="*/ 200 h 258"/>
                <a:gd name="T36" fmla="*/ 142 w 232"/>
                <a:gd name="T37" fmla="*/ 210 h 258"/>
                <a:gd name="T38" fmla="*/ 154 w 232"/>
                <a:gd name="T39" fmla="*/ 226 h 258"/>
                <a:gd name="T40" fmla="*/ 158 w 232"/>
                <a:gd name="T41" fmla="*/ 238 h 258"/>
                <a:gd name="T42" fmla="*/ 132 w 232"/>
                <a:gd name="T43" fmla="*/ 258 h 258"/>
                <a:gd name="T44" fmla="*/ 128 w 232"/>
                <a:gd name="T45" fmla="*/ 254 h 258"/>
                <a:gd name="T46" fmla="*/ 122 w 232"/>
                <a:gd name="T47" fmla="*/ 250 h 258"/>
                <a:gd name="T48" fmla="*/ 102 w 232"/>
                <a:gd name="T49" fmla="*/ 224 h 258"/>
                <a:gd name="T50" fmla="*/ 106 w 232"/>
                <a:gd name="T51" fmla="*/ 218 h 258"/>
                <a:gd name="T52" fmla="*/ 102 w 232"/>
                <a:gd name="T53" fmla="*/ 218 h 258"/>
                <a:gd name="T54" fmla="*/ 88 w 232"/>
                <a:gd name="T55" fmla="*/ 216 h 258"/>
                <a:gd name="T56" fmla="*/ 82 w 232"/>
                <a:gd name="T57" fmla="*/ 204 h 258"/>
                <a:gd name="T58" fmla="*/ 72 w 232"/>
                <a:gd name="T59" fmla="*/ 196 h 258"/>
                <a:gd name="T60" fmla="*/ 68 w 232"/>
                <a:gd name="T61" fmla="*/ 166 h 258"/>
                <a:gd name="T62" fmla="*/ 60 w 232"/>
                <a:gd name="T63" fmla="*/ 146 h 258"/>
                <a:gd name="T64" fmla="*/ 54 w 232"/>
                <a:gd name="T65" fmla="*/ 136 h 258"/>
                <a:gd name="T66" fmla="*/ 74 w 232"/>
                <a:gd name="T67" fmla="*/ 102 h 258"/>
                <a:gd name="T68" fmla="*/ 76 w 232"/>
                <a:gd name="T69" fmla="*/ 92 h 258"/>
                <a:gd name="T70" fmla="*/ 66 w 232"/>
                <a:gd name="T71" fmla="*/ 86 h 258"/>
                <a:gd name="T72" fmla="*/ 50 w 232"/>
                <a:gd name="T73" fmla="*/ 86 h 258"/>
                <a:gd name="T74" fmla="*/ 46 w 232"/>
                <a:gd name="T75" fmla="*/ 78 h 258"/>
                <a:gd name="T76" fmla="*/ 42 w 232"/>
                <a:gd name="T77" fmla="*/ 70 h 258"/>
                <a:gd name="T78" fmla="*/ 34 w 232"/>
                <a:gd name="T79" fmla="*/ 70 h 258"/>
                <a:gd name="T80" fmla="*/ 30 w 232"/>
                <a:gd name="T81" fmla="*/ 60 h 258"/>
                <a:gd name="T82" fmla="*/ 28 w 232"/>
                <a:gd name="T83" fmla="*/ 62 h 258"/>
                <a:gd name="T84" fmla="*/ 22 w 232"/>
                <a:gd name="T85" fmla="*/ 56 h 258"/>
                <a:gd name="T86" fmla="*/ 6 w 232"/>
                <a:gd name="T87" fmla="*/ 46 h 258"/>
                <a:gd name="T88" fmla="*/ 0 w 232"/>
                <a:gd name="T89" fmla="*/ 38 h 258"/>
                <a:gd name="T90" fmla="*/ 10 w 232"/>
                <a:gd name="T91" fmla="*/ 30 h 258"/>
                <a:gd name="T92" fmla="*/ 44 w 232"/>
                <a:gd name="T93" fmla="*/ 20 h 258"/>
                <a:gd name="T94" fmla="*/ 64 w 232"/>
                <a:gd name="T95" fmla="*/ 4 h 258"/>
                <a:gd name="T96" fmla="*/ 64 w 232"/>
                <a:gd name="T97" fmla="*/ 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58">
                  <a:moveTo>
                    <a:pt x="64" y="4"/>
                  </a:moveTo>
                  <a:lnTo>
                    <a:pt x="64" y="4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80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2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2" y="68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4" y="72"/>
                  </a:lnTo>
                  <a:lnTo>
                    <a:pt x="156" y="74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2" y="72"/>
                  </a:lnTo>
                  <a:lnTo>
                    <a:pt x="164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74" y="72"/>
                  </a:lnTo>
                  <a:lnTo>
                    <a:pt x="178" y="76"/>
                  </a:lnTo>
                  <a:lnTo>
                    <a:pt x="182" y="82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92" y="90"/>
                  </a:lnTo>
                  <a:lnTo>
                    <a:pt x="196" y="94"/>
                  </a:lnTo>
                  <a:lnTo>
                    <a:pt x="204" y="104"/>
                  </a:lnTo>
                  <a:lnTo>
                    <a:pt x="204" y="104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30" y="136"/>
                  </a:lnTo>
                  <a:lnTo>
                    <a:pt x="232" y="140"/>
                  </a:lnTo>
                  <a:lnTo>
                    <a:pt x="230" y="144"/>
                  </a:lnTo>
                  <a:lnTo>
                    <a:pt x="230" y="144"/>
                  </a:lnTo>
                  <a:lnTo>
                    <a:pt x="222" y="148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2" y="152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6" y="152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200" y="150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88" y="152"/>
                  </a:lnTo>
                  <a:lnTo>
                    <a:pt x="184" y="150"/>
                  </a:lnTo>
                  <a:lnTo>
                    <a:pt x="178" y="148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0" y="152"/>
                  </a:lnTo>
                  <a:lnTo>
                    <a:pt x="168" y="156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6" y="174"/>
                  </a:lnTo>
                  <a:lnTo>
                    <a:pt x="164" y="184"/>
                  </a:lnTo>
                  <a:lnTo>
                    <a:pt x="162" y="188"/>
                  </a:lnTo>
                  <a:lnTo>
                    <a:pt x="158" y="190"/>
                  </a:lnTo>
                  <a:lnTo>
                    <a:pt x="154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2" y="196"/>
                  </a:lnTo>
                  <a:lnTo>
                    <a:pt x="152" y="200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48" y="206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42" y="214"/>
                  </a:lnTo>
                  <a:lnTo>
                    <a:pt x="146" y="220"/>
                  </a:lnTo>
                  <a:lnTo>
                    <a:pt x="154" y="226"/>
                  </a:lnTo>
                  <a:lnTo>
                    <a:pt x="154" y="226"/>
                  </a:lnTo>
                  <a:lnTo>
                    <a:pt x="158" y="230"/>
                  </a:lnTo>
                  <a:lnTo>
                    <a:pt x="158" y="234"/>
                  </a:lnTo>
                  <a:lnTo>
                    <a:pt x="158" y="238"/>
                  </a:lnTo>
                  <a:lnTo>
                    <a:pt x="154" y="240"/>
                  </a:lnTo>
                  <a:lnTo>
                    <a:pt x="154" y="240"/>
                  </a:lnTo>
                  <a:lnTo>
                    <a:pt x="142" y="248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56"/>
                  </a:lnTo>
                  <a:lnTo>
                    <a:pt x="130" y="254"/>
                  </a:lnTo>
                  <a:lnTo>
                    <a:pt x="128" y="254"/>
                  </a:lnTo>
                  <a:lnTo>
                    <a:pt x="124" y="254"/>
                  </a:lnTo>
                  <a:lnTo>
                    <a:pt x="122" y="252"/>
                  </a:lnTo>
                  <a:lnTo>
                    <a:pt x="122" y="250"/>
                  </a:lnTo>
                  <a:lnTo>
                    <a:pt x="122" y="250"/>
                  </a:lnTo>
                  <a:lnTo>
                    <a:pt x="118" y="250"/>
                  </a:lnTo>
                  <a:lnTo>
                    <a:pt x="114" y="250"/>
                  </a:lnTo>
                  <a:lnTo>
                    <a:pt x="110" y="242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6" y="222"/>
                  </a:lnTo>
                  <a:lnTo>
                    <a:pt x="106" y="218"/>
                  </a:lnTo>
                  <a:lnTo>
                    <a:pt x="106" y="218"/>
                  </a:lnTo>
                  <a:lnTo>
                    <a:pt x="104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00" y="216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88" y="216"/>
                  </a:lnTo>
                  <a:lnTo>
                    <a:pt x="86" y="214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2" y="204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72" y="196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8" y="176"/>
                  </a:lnTo>
                  <a:lnTo>
                    <a:pt x="68" y="16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2" y="150"/>
                  </a:lnTo>
                  <a:lnTo>
                    <a:pt x="60" y="146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4" y="118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6" y="98"/>
                  </a:lnTo>
                  <a:lnTo>
                    <a:pt x="76" y="94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4" y="74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64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10" y="30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1122" y="1395869"/>
            <a:ext cx="3833436" cy="224676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Supporting </a:t>
            </a:r>
            <a:r>
              <a:rPr lang="en-GB" sz="1400" dirty="0">
                <a:solidFill>
                  <a:schemeClr val="tx1"/>
                </a:solidFill>
              </a:rPr>
              <a:t>people to stop smoking to reduce lung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Identify and act early on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Preventing Cardiovascular Disease and 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Prevention at scale e.g tackling falls, obesity, physical activity alcohol misuse, prescription medicine misuse and care navigation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3779" y="1394254"/>
            <a:ext cx="3820779" cy="5752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1 - Prevention</a:t>
            </a:r>
            <a:r>
              <a:rPr lang="en-GB" sz="1600" b="1" dirty="0"/>
              <a:t>, </a:t>
            </a:r>
            <a:r>
              <a:rPr lang="en-GB" sz="1600" b="1" dirty="0" smtClean="0"/>
              <a:t>Self </a:t>
            </a:r>
            <a:r>
              <a:rPr lang="en-GB" sz="1600" b="1" dirty="0"/>
              <a:t>C</a:t>
            </a:r>
            <a:r>
              <a:rPr lang="en-GB" sz="1600" b="1" dirty="0" smtClean="0"/>
              <a:t>are </a:t>
            </a:r>
            <a:r>
              <a:rPr lang="en-GB" sz="1600" b="1" dirty="0"/>
              <a:t>and S</a:t>
            </a:r>
            <a:r>
              <a:rPr lang="en-GB" sz="1600" b="1" dirty="0" smtClean="0"/>
              <a:t>taying </a:t>
            </a:r>
            <a:r>
              <a:rPr lang="en-GB" sz="1600" b="1" dirty="0"/>
              <a:t>W</a:t>
            </a:r>
            <a:r>
              <a:rPr lang="en-GB" sz="1600" b="1" dirty="0" smtClean="0"/>
              <a:t>ell</a:t>
            </a:r>
            <a:endParaRPr lang="en-GB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54804" y="1395869"/>
            <a:ext cx="366054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Develop a </a:t>
            </a:r>
            <a:r>
              <a:rPr lang="en-GB" sz="1400" dirty="0" smtClean="0">
                <a:solidFill>
                  <a:schemeClr val="tx1"/>
                </a:solidFill>
              </a:rPr>
              <a:t>single </a:t>
            </a:r>
            <a:r>
              <a:rPr lang="en-GB" sz="1400" dirty="0">
                <a:solidFill>
                  <a:schemeClr val="tx1"/>
                </a:solidFill>
              </a:rPr>
              <a:t>electronic care record which can be shared and accessed by all health care professionals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Develop an information hub for citizens to access their  health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Update infrastructure and IT equipment to enable more staff to deliver mobile </a:t>
            </a:r>
            <a:r>
              <a:rPr lang="en-GB" sz="1400" dirty="0" smtClean="0">
                <a:solidFill>
                  <a:schemeClr val="tx1"/>
                </a:solidFill>
              </a:rPr>
              <a:t>care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54805" y="1401298"/>
            <a:ext cx="3660546" cy="575283"/>
          </a:xfrm>
          <a:prstGeom prst="rect">
            <a:avLst/>
          </a:prstGeom>
          <a:solidFill>
            <a:schemeClr val="accent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2 - Better </a:t>
            </a:r>
            <a:r>
              <a:rPr lang="en-GB" sz="1600" b="1" dirty="0">
                <a:solidFill>
                  <a:schemeClr val="bg1"/>
                </a:solidFill>
              </a:rPr>
              <a:t>U</a:t>
            </a:r>
            <a:r>
              <a:rPr lang="en-GB" sz="1600" b="1" dirty="0" smtClean="0">
                <a:solidFill>
                  <a:schemeClr val="bg1"/>
                </a:solidFill>
              </a:rPr>
              <a:t>se </a:t>
            </a:r>
            <a:r>
              <a:rPr lang="en-GB" sz="1600" b="1" dirty="0">
                <a:solidFill>
                  <a:schemeClr val="bg1"/>
                </a:solidFill>
              </a:rPr>
              <a:t>of </a:t>
            </a:r>
            <a:r>
              <a:rPr lang="en-GB" sz="1600" b="1" dirty="0" smtClean="0">
                <a:solidFill>
                  <a:schemeClr val="bg1"/>
                </a:solidFill>
              </a:rPr>
              <a:t>Digital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olutions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1122" y="3809766"/>
            <a:ext cx="2376000" cy="203132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Improve access to GPs and other primary care clinicians </a:t>
            </a:r>
            <a:r>
              <a:rPr lang="en-GB" sz="1400" dirty="0">
                <a:solidFill>
                  <a:schemeClr val="tx1"/>
                </a:solidFill>
              </a:rPr>
              <a:t>through </a:t>
            </a:r>
            <a:r>
              <a:rPr lang="en-GB" sz="1400" dirty="0" smtClean="0">
                <a:solidFill>
                  <a:schemeClr val="tx1"/>
                </a:solidFill>
              </a:rPr>
              <a:t>implementation of the </a:t>
            </a:r>
            <a:r>
              <a:rPr lang="en-GB" sz="1400" dirty="0">
                <a:solidFill>
                  <a:schemeClr val="tx1"/>
                </a:solidFill>
              </a:rPr>
              <a:t>GP Forward view </a:t>
            </a:r>
            <a:r>
              <a:rPr lang="en-GB" sz="1400" dirty="0" smtClean="0">
                <a:solidFill>
                  <a:schemeClr val="tx1"/>
                </a:solidFill>
              </a:rPr>
              <a:t>programme.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5130" y="3809766"/>
            <a:ext cx="2381992" cy="5752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3 - Development of </a:t>
            </a:r>
            <a:r>
              <a:rPr lang="en-GB" sz="1600" b="1" dirty="0">
                <a:solidFill>
                  <a:schemeClr val="bg1"/>
                </a:solidFill>
              </a:rPr>
              <a:t>P</a:t>
            </a:r>
            <a:r>
              <a:rPr lang="en-GB" sz="1600" b="1" dirty="0" smtClean="0">
                <a:solidFill>
                  <a:schemeClr val="bg1"/>
                </a:solidFill>
              </a:rPr>
              <a:t>rimary Care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40236" y="3802722"/>
            <a:ext cx="2376000" cy="20313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Teams </a:t>
            </a:r>
            <a:r>
              <a:rPr lang="en-GB" sz="1400" dirty="0">
                <a:solidFill>
                  <a:schemeClr val="tx1"/>
                </a:solidFill>
              </a:rPr>
              <a:t>will join up local services to coordinate and deliver as much care as </a:t>
            </a:r>
            <a:r>
              <a:rPr lang="en-GB" sz="1400" dirty="0" smtClean="0">
                <a:solidFill>
                  <a:schemeClr val="tx1"/>
                </a:solidFill>
              </a:rPr>
              <a:t>possible locally </a:t>
            </a:r>
            <a:r>
              <a:rPr lang="en-GB" sz="1400" dirty="0">
                <a:solidFill>
                  <a:schemeClr val="tx1"/>
                </a:solidFill>
              </a:rPr>
              <a:t>so people only have to go to hospital if </a:t>
            </a:r>
            <a:r>
              <a:rPr lang="en-GB" sz="1400" dirty="0" smtClean="0">
                <a:solidFill>
                  <a:schemeClr val="tx1"/>
                </a:solidFill>
              </a:rPr>
              <a:t>required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440236" y="3801107"/>
            <a:ext cx="2381992" cy="575283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4 - Integrated </a:t>
            </a:r>
            <a:r>
              <a:rPr lang="en-GB" sz="1600" b="1" dirty="0">
                <a:solidFill>
                  <a:schemeClr val="bg1"/>
                </a:solidFill>
              </a:rPr>
              <a:t>M</a:t>
            </a:r>
            <a:r>
              <a:rPr lang="en-GB" sz="1600" b="1" dirty="0" smtClean="0">
                <a:solidFill>
                  <a:schemeClr val="bg1"/>
                </a:solidFill>
              </a:rPr>
              <a:t>ulti </a:t>
            </a:r>
            <a:r>
              <a:rPr lang="en-GB" sz="1600" b="1" dirty="0">
                <a:solidFill>
                  <a:schemeClr val="bg1"/>
                </a:solidFill>
              </a:rPr>
              <a:t>D</a:t>
            </a:r>
            <a:r>
              <a:rPr lang="en-GB" sz="1600" b="1" dirty="0" smtClean="0">
                <a:solidFill>
                  <a:schemeClr val="bg1"/>
                </a:solidFill>
              </a:rPr>
              <a:t>isciplinary Local Teams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9350" y="3800314"/>
            <a:ext cx="2376000" cy="203132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We </a:t>
            </a:r>
            <a:r>
              <a:rPr lang="en-GB" sz="1400" dirty="0">
                <a:solidFill>
                  <a:schemeClr val="tx1"/>
                </a:solidFill>
              </a:rPr>
              <a:t>will continue to identify and value the opportunities to reduce the estate and land that we currently </a:t>
            </a:r>
            <a:r>
              <a:rPr lang="en-GB" sz="1400" dirty="0" smtClean="0">
                <a:solidFill>
                  <a:schemeClr val="tx1"/>
                </a:solidFill>
              </a:rPr>
              <a:t>hold and use space better in our ‘places’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45342" y="3800314"/>
            <a:ext cx="2370008" cy="575283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5 - Better </a:t>
            </a:r>
            <a:r>
              <a:rPr lang="en-GB" sz="1600" b="1" dirty="0">
                <a:solidFill>
                  <a:schemeClr val="bg1"/>
                </a:solidFill>
              </a:rPr>
              <a:t>U</a:t>
            </a:r>
            <a:r>
              <a:rPr lang="en-GB" sz="1600" b="1" dirty="0" smtClean="0">
                <a:solidFill>
                  <a:schemeClr val="bg1"/>
                </a:solidFill>
              </a:rPr>
              <a:t>se </a:t>
            </a:r>
            <a:r>
              <a:rPr lang="en-GB" sz="1600" b="1" dirty="0">
                <a:solidFill>
                  <a:schemeClr val="bg1"/>
                </a:solidFill>
              </a:rPr>
              <a:t>of </a:t>
            </a:r>
            <a:r>
              <a:rPr lang="en-GB" sz="1600" b="1" dirty="0" smtClean="0">
                <a:solidFill>
                  <a:schemeClr val="bg1"/>
                </a:solidFill>
              </a:rPr>
              <a:t>Public </a:t>
            </a:r>
            <a:r>
              <a:rPr lang="en-GB" sz="1600" b="1" dirty="0">
                <a:solidFill>
                  <a:schemeClr val="bg1"/>
                </a:solidFill>
              </a:rPr>
              <a:t>E</a:t>
            </a:r>
            <a:r>
              <a:rPr lang="en-GB" sz="1600" b="1" dirty="0" smtClean="0">
                <a:solidFill>
                  <a:schemeClr val="bg1"/>
                </a:solidFill>
              </a:rPr>
              <a:t>state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9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Place Based Priorities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7112" y="6276875"/>
            <a:ext cx="727517" cy="365125"/>
          </a:xfrm>
        </p:spPr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604" y="4087710"/>
            <a:ext cx="2376000" cy="224676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Standardised quality and patient experience across  departments. </a:t>
            </a:r>
            <a:r>
              <a:rPr lang="en-GB" sz="1400" dirty="0" smtClean="0">
                <a:solidFill>
                  <a:schemeClr val="tx1"/>
                </a:solidFill>
              </a:rPr>
              <a:t>Initial focus will be </a:t>
            </a:r>
            <a:r>
              <a:rPr lang="en-GB" sz="1400" dirty="0">
                <a:solidFill>
                  <a:schemeClr val="tx1"/>
                </a:solidFill>
              </a:rPr>
              <a:t>on dermatology, Ophthalmology, Orthopaedics, Orthodontics and Maxillo-Facial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36086" y="4087710"/>
            <a:ext cx="2376000" cy="4857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5 - Clinical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upport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ervices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352" y="1273071"/>
            <a:ext cx="2376000" cy="26776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Create formal clinical networks for Cancer, Major Trauma, Vascular and Critical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Review complex rehabilitation services, paediatrics, neonatal intensive care and specialised orthopaedics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2352" y="1278500"/>
            <a:ext cx="2376000" cy="575283"/>
          </a:xfrm>
          <a:prstGeom prst="rect">
            <a:avLst/>
          </a:prstGeom>
          <a:solidFill>
            <a:schemeClr val="accent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1- Sustainable Specialised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ervices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17542" y="4734041"/>
            <a:ext cx="3024000" cy="160043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Elective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Non elective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Ambulatory services</a:t>
            </a:r>
            <a:br>
              <a:rPr lang="en-GB" sz="14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17541" y="4640622"/>
            <a:ext cx="3024000" cy="5752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6 - Overall Hospital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onfiguration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25158" y="3077893"/>
            <a:ext cx="3024000" cy="138499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Standardise what we do and share scarce resource to provide better and more efficient </a:t>
            </a:r>
            <a:r>
              <a:rPr lang="en-GB" sz="1400" dirty="0" smtClean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225158" y="3059456"/>
            <a:ext cx="3024000" cy="575283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4 - Shared Non-Clinical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ervices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47840" y="1285196"/>
            <a:ext cx="2376000" cy="181588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Improve local </a:t>
            </a:r>
            <a:r>
              <a:rPr lang="en-GB" sz="1400" dirty="0">
                <a:solidFill>
                  <a:schemeClr val="tx1"/>
                </a:solidFill>
              </a:rPr>
              <a:t>maternity </a:t>
            </a:r>
            <a:r>
              <a:rPr lang="en-GB" sz="1400" dirty="0" smtClean="0">
                <a:solidFill>
                  <a:schemeClr val="tx1"/>
                </a:solidFill>
              </a:rPr>
              <a:t>systems </a:t>
            </a:r>
            <a:r>
              <a:rPr lang="en-GB" sz="1400" dirty="0">
                <a:solidFill>
                  <a:schemeClr val="tx1"/>
                </a:solidFill>
              </a:rPr>
              <a:t>to reduce </a:t>
            </a:r>
            <a:r>
              <a:rPr lang="en-GB" sz="1400" dirty="0" smtClean="0">
                <a:solidFill>
                  <a:schemeClr val="tx1"/>
                </a:solidFill>
              </a:rPr>
              <a:t>stillbirth </a:t>
            </a:r>
            <a:r>
              <a:rPr lang="en-GB" sz="1400" dirty="0">
                <a:solidFill>
                  <a:schemeClr val="tx1"/>
                </a:solidFill>
              </a:rPr>
              <a:t>and neonatal death rates and improve perinatal mental health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47840" y="1265770"/>
            <a:ext cx="2376000" cy="575283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3 - Maternity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are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32" y="219444"/>
            <a:ext cx="767015" cy="7681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47840" y="3441379"/>
            <a:ext cx="2376000" cy="28931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Create a consistent quality of care, 24 hours a day for people who have emergency and specialist emergency care needs,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Improve supported self care and advice using digital technology</a:t>
            </a: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Establish a Clinical Advisory </a:t>
            </a:r>
            <a:r>
              <a:rPr lang="en-GB" sz="1400" dirty="0" smtClean="0">
                <a:solidFill>
                  <a:schemeClr val="tx1"/>
                </a:solidFill>
              </a:rPr>
              <a:t>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47840" y="3281109"/>
            <a:ext cx="2376000" cy="57528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7 - Urgent </a:t>
            </a:r>
            <a:r>
              <a:rPr lang="en-GB" sz="1600" b="1" dirty="0">
                <a:solidFill>
                  <a:schemeClr val="bg1"/>
                </a:solidFill>
              </a:rPr>
              <a:t>and E</a:t>
            </a:r>
            <a:r>
              <a:rPr lang="en-GB" sz="1600" b="1" dirty="0" smtClean="0">
                <a:solidFill>
                  <a:schemeClr val="bg1"/>
                </a:solidFill>
              </a:rPr>
              <a:t>mergency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are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5563" y="1293688"/>
            <a:ext cx="3024000" cy="160043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Create smarter cancer diagnostics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Create consistent recovery </a:t>
            </a:r>
            <a:r>
              <a:rPr lang="en-GB" sz="1400" dirty="0" smtClean="0">
                <a:solidFill>
                  <a:schemeClr val="tx1"/>
                </a:solidFill>
              </a:rPr>
              <a:t>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Better support for people living with and beyond cancer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25158" y="1265770"/>
            <a:ext cx="3024000" cy="5752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2 - Improvement </a:t>
            </a:r>
            <a:r>
              <a:rPr lang="en-GB" sz="1600" b="1" dirty="0">
                <a:solidFill>
                  <a:schemeClr val="bg1"/>
                </a:solidFill>
              </a:rPr>
              <a:t>to C</a:t>
            </a:r>
            <a:r>
              <a:rPr lang="en-GB" sz="1600" b="1" dirty="0" smtClean="0">
                <a:solidFill>
                  <a:schemeClr val="bg1"/>
                </a:solidFill>
              </a:rPr>
              <a:t>ancer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are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Delivering Service Improvements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190368" y="4430475"/>
            <a:ext cx="2628000" cy="181588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Develop a HCV wide approach to those service areas that are pressured to channel resource in a way that will generate the best outcomes for our patients</a:t>
            </a: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7230" y="6276875"/>
            <a:ext cx="2057400" cy="365125"/>
          </a:xfrm>
        </p:spPr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632" y="1793136"/>
            <a:ext cx="2628000" cy="18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Develop a financial system that focuses on the outcomes that matter to people rather than the current payment by results contract</a:t>
            </a: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3632" y="1224176"/>
            <a:ext cx="2628000" cy="5529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1 - System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ontrol Totals and </a:t>
            </a:r>
            <a:r>
              <a:rPr lang="en-GB" sz="1600" b="1" dirty="0">
                <a:solidFill>
                  <a:schemeClr val="bg1"/>
                </a:solidFill>
              </a:rPr>
              <a:t>N</a:t>
            </a:r>
            <a:r>
              <a:rPr lang="en-GB" sz="1600" b="1" dirty="0" smtClean="0">
                <a:solidFill>
                  <a:schemeClr val="bg1"/>
                </a:solidFill>
              </a:rPr>
              <a:t>on </a:t>
            </a:r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en-GB" sz="1600" b="1" dirty="0" smtClean="0">
                <a:solidFill>
                  <a:schemeClr val="bg1"/>
                </a:solidFill>
              </a:rPr>
              <a:t>ariff </a:t>
            </a:r>
            <a:r>
              <a:rPr lang="en-GB" sz="1600" b="1" dirty="0">
                <a:solidFill>
                  <a:schemeClr val="bg1"/>
                </a:solidFill>
              </a:rPr>
              <a:t>C</a:t>
            </a:r>
            <a:r>
              <a:rPr lang="en-GB" sz="1600" b="1" dirty="0" smtClean="0">
                <a:solidFill>
                  <a:schemeClr val="bg1"/>
                </a:solidFill>
              </a:rPr>
              <a:t>ontracts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3632" y="4430475"/>
            <a:ext cx="262800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Move </a:t>
            </a:r>
            <a:r>
              <a:rPr lang="en-GB" sz="1400" dirty="0">
                <a:solidFill>
                  <a:schemeClr val="tx1"/>
                </a:solidFill>
              </a:rPr>
              <a:t>to strategic commissioning across </a:t>
            </a:r>
            <a:r>
              <a:rPr lang="en-GB" sz="1400" dirty="0" smtClean="0">
                <a:solidFill>
                  <a:schemeClr val="tx1"/>
                </a:solidFill>
              </a:rPr>
              <a:t>HCV, adopting an </a:t>
            </a:r>
            <a:r>
              <a:rPr lang="en-GB" sz="1400" dirty="0">
                <a:solidFill>
                  <a:schemeClr val="tx1"/>
                </a:solidFill>
              </a:rPr>
              <a:t>asset based approach </a:t>
            </a:r>
            <a:r>
              <a:rPr lang="en-GB" sz="1400" dirty="0" smtClean="0">
                <a:solidFill>
                  <a:schemeClr val="tx1"/>
                </a:solidFill>
              </a:rPr>
              <a:t>with a </a:t>
            </a:r>
            <a:r>
              <a:rPr lang="en-GB" sz="1400" dirty="0">
                <a:solidFill>
                  <a:schemeClr val="tx1"/>
                </a:solidFill>
              </a:rPr>
              <a:t>focus on prevention, well being, self care and delivering outcomes that matter for </a:t>
            </a:r>
            <a:r>
              <a:rPr lang="en-GB" sz="1400" dirty="0" smtClean="0">
                <a:solidFill>
                  <a:schemeClr val="tx1"/>
                </a:solidFill>
              </a:rPr>
              <a:t>patients</a:t>
            </a:r>
            <a:br>
              <a:rPr lang="en-GB" sz="14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3632" y="3891229"/>
            <a:ext cx="2628000" cy="547556"/>
          </a:xfrm>
          <a:prstGeom prst="rect">
            <a:avLst/>
          </a:prstGeom>
          <a:solidFill>
            <a:schemeClr val="accent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4 - Collaborative Commissioning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5877" y="1809239"/>
            <a:ext cx="2628000" cy="181588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Implement evidence based service </a:t>
            </a:r>
            <a:r>
              <a:rPr lang="en-GB" sz="1400" dirty="0">
                <a:solidFill>
                  <a:schemeClr val="tx1"/>
                </a:solidFill>
              </a:rPr>
              <a:t>thresholds </a:t>
            </a:r>
            <a:r>
              <a:rPr lang="en-GB" sz="1400" dirty="0" smtClean="0">
                <a:solidFill>
                  <a:schemeClr val="tx1"/>
                </a:solidFill>
              </a:rPr>
              <a:t>consistently across </a:t>
            </a:r>
            <a:r>
              <a:rPr lang="en-GB" sz="1400" dirty="0">
                <a:solidFill>
                  <a:schemeClr val="tx1"/>
                </a:solidFill>
              </a:rPr>
              <a:t>the HCV </a:t>
            </a:r>
            <a:r>
              <a:rPr lang="en-GB" sz="1400" dirty="0" smtClean="0">
                <a:solidFill>
                  <a:schemeClr val="tx1"/>
                </a:solidFill>
              </a:rPr>
              <a:t>footprint</a:t>
            </a: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90368" y="3884385"/>
            <a:ext cx="2628000" cy="55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Pressured S</a:t>
            </a:r>
            <a:r>
              <a:rPr lang="en-GB" sz="1600" b="1" dirty="0" smtClean="0">
                <a:solidFill>
                  <a:schemeClr val="bg1"/>
                </a:solidFill>
              </a:rPr>
              <a:t>ervices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4754" y="1781250"/>
            <a:ext cx="2628000" cy="181588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New multi-disciplinary locality teams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need to be commissioned to provide services that meet the individual needs of local communities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20383" y="1224176"/>
            <a:ext cx="2628000" cy="554400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2 - Commissioning </a:t>
            </a:r>
            <a:r>
              <a:rPr lang="en-GB" sz="1600" b="1" dirty="0">
                <a:solidFill>
                  <a:schemeClr val="bg1"/>
                </a:solidFill>
              </a:rPr>
              <a:t>P</a:t>
            </a:r>
            <a:r>
              <a:rPr lang="en-GB" sz="1600" b="1" dirty="0" smtClean="0">
                <a:solidFill>
                  <a:schemeClr val="bg1"/>
                </a:solidFill>
              </a:rPr>
              <a:t>lace </a:t>
            </a:r>
            <a:r>
              <a:rPr lang="en-GB" sz="1600" b="1" dirty="0">
                <a:solidFill>
                  <a:schemeClr val="bg1"/>
                </a:solidFill>
              </a:rPr>
              <a:t>B</a:t>
            </a:r>
            <a:r>
              <a:rPr lang="en-GB" sz="1600" b="1" dirty="0" smtClean="0">
                <a:solidFill>
                  <a:schemeClr val="bg1"/>
                </a:solidFill>
              </a:rPr>
              <a:t>ased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ervices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47646" y="4430475"/>
            <a:ext cx="2628000" cy="18158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Evidence based redesign of services across the HCV footprint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32036" y="3884385"/>
            <a:ext cx="2628000" cy="55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Clinical </a:t>
            </a:r>
            <a:r>
              <a:rPr lang="en-GB" sz="1600" b="1" dirty="0" smtClean="0">
                <a:solidFill>
                  <a:schemeClr val="bg1"/>
                </a:solidFill>
              </a:rPr>
              <a:t>Service </a:t>
            </a:r>
            <a:r>
              <a:rPr lang="en-GB" sz="1600" b="1" dirty="0">
                <a:solidFill>
                  <a:schemeClr val="bg1"/>
                </a:solidFill>
              </a:rPr>
              <a:t>R</a:t>
            </a:r>
            <a:r>
              <a:rPr lang="en-GB" sz="1600" b="1" dirty="0" smtClean="0">
                <a:solidFill>
                  <a:schemeClr val="bg1"/>
                </a:solidFill>
              </a:rPr>
              <a:t>edesign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134" y="1224176"/>
            <a:ext cx="2628000" cy="5752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3 - Thresholds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07699" y="304859"/>
            <a:ext cx="625311" cy="609618"/>
            <a:chOff x="4631888" y="6519698"/>
            <a:chExt cx="612000" cy="612000"/>
          </a:xfrm>
        </p:grpSpPr>
        <p:sp>
          <p:nvSpPr>
            <p:cNvPr id="20" name="Oval 19"/>
            <p:cNvSpPr/>
            <p:nvPr/>
          </p:nvSpPr>
          <p:spPr bwMode="ltGray">
            <a:xfrm>
              <a:off x="4631888" y="6519698"/>
              <a:ext cx="612000" cy="61200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sp>
          <p:nvSpPr>
            <p:cNvPr id="21" name="Freeform 83"/>
            <p:cNvSpPr>
              <a:spLocks noEditPoints="1"/>
            </p:cNvSpPr>
            <p:nvPr/>
          </p:nvSpPr>
          <p:spPr bwMode="auto">
            <a:xfrm>
              <a:off x="4706149" y="6600665"/>
              <a:ext cx="469830" cy="406888"/>
            </a:xfrm>
            <a:custGeom>
              <a:avLst/>
              <a:gdLst>
                <a:gd name="T0" fmla="*/ 2006 w 2732"/>
                <a:gd name="T1" fmla="*/ 584 h 2366"/>
                <a:gd name="T2" fmla="*/ 1366 w 2732"/>
                <a:gd name="T3" fmla="*/ 1380 h 2366"/>
                <a:gd name="T4" fmla="*/ 742 w 2732"/>
                <a:gd name="T5" fmla="*/ 608 h 2366"/>
                <a:gd name="T6" fmla="*/ 668 w 2732"/>
                <a:gd name="T7" fmla="*/ 384 h 2366"/>
                <a:gd name="T8" fmla="*/ 808 w 2732"/>
                <a:gd name="T9" fmla="*/ 88 h 2366"/>
                <a:gd name="T10" fmla="*/ 1076 w 2732"/>
                <a:gd name="T11" fmla="*/ 2 h 2366"/>
                <a:gd name="T12" fmla="*/ 1270 w 2732"/>
                <a:gd name="T13" fmla="*/ 70 h 2366"/>
                <a:gd name="T14" fmla="*/ 1394 w 2732"/>
                <a:gd name="T15" fmla="*/ 130 h 2366"/>
                <a:gd name="T16" fmla="*/ 1564 w 2732"/>
                <a:gd name="T17" fmla="*/ 18 h 2366"/>
                <a:gd name="T18" fmla="*/ 1794 w 2732"/>
                <a:gd name="T19" fmla="*/ 18 h 2366"/>
                <a:gd name="T20" fmla="*/ 2034 w 2732"/>
                <a:gd name="T21" fmla="*/ 236 h 2366"/>
                <a:gd name="T22" fmla="*/ 2384 w 2732"/>
                <a:gd name="T23" fmla="*/ 770 h 2366"/>
                <a:gd name="T24" fmla="*/ 2472 w 2732"/>
                <a:gd name="T25" fmla="*/ 636 h 2366"/>
                <a:gd name="T26" fmla="*/ 2522 w 2732"/>
                <a:gd name="T27" fmla="*/ 548 h 2366"/>
                <a:gd name="T28" fmla="*/ 2382 w 2732"/>
                <a:gd name="T29" fmla="*/ 516 h 2366"/>
                <a:gd name="T30" fmla="*/ 2294 w 2732"/>
                <a:gd name="T31" fmla="*/ 596 h 2366"/>
                <a:gd name="T32" fmla="*/ 2358 w 2732"/>
                <a:gd name="T33" fmla="*/ 1058 h 2366"/>
                <a:gd name="T34" fmla="*/ 2524 w 2732"/>
                <a:gd name="T35" fmla="*/ 684 h 2366"/>
                <a:gd name="T36" fmla="*/ 2454 w 2732"/>
                <a:gd name="T37" fmla="*/ 780 h 2366"/>
                <a:gd name="T38" fmla="*/ 2492 w 2732"/>
                <a:gd name="T39" fmla="*/ 1162 h 2366"/>
                <a:gd name="T40" fmla="*/ 2508 w 2732"/>
                <a:gd name="T41" fmla="*/ 1332 h 2366"/>
                <a:gd name="T42" fmla="*/ 2160 w 2732"/>
                <a:gd name="T43" fmla="*/ 1658 h 2366"/>
                <a:gd name="T44" fmla="*/ 2430 w 2732"/>
                <a:gd name="T45" fmla="*/ 1306 h 2366"/>
                <a:gd name="T46" fmla="*/ 2412 w 2732"/>
                <a:gd name="T47" fmla="*/ 1190 h 2366"/>
                <a:gd name="T48" fmla="*/ 2322 w 2732"/>
                <a:gd name="T49" fmla="*/ 1132 h 2366"/>
                <a:gd name="T50" fmla="*/ 2208 w 2732"/>
                <a:gd name="T51" fmla="*/ 1160 h 2366"/>
                <a:gd name="T52" fmla="*/ 1768 w 2732"/>
                <a:gd name="T53" fmla="*/ 1430 h 2366"/>
                <a:gd name="T54" fmla="*/ 1552 w 2732"/>
                <a:gd name="T55" fmla="*/ 1524 h 2366"/>
                <a:gd name="T56" fmla="*/ 1420 w 2732"/>
                <a:gd name="T57" fmla="*/ 1780 h 2366"/>
                <a:gd name="T58" fmla="*/ 1532 w 2732"/>
                <a:gd name="T59" fmla="*/ 2092 h 2366"/>
                <a:gd name="T60" fmla="*/ 2102 w 2732"/>
                <a:gd name="T61" fmla="*/ 2068 h 2366"/>
                <a:gd name="T62" fmla="*/ 2730 w 2732"/>
                <a:gd name="T63" fmla="*/ 1394 h 2366"/>
                <a:gd name="T64" fmla="*/ 2708 w 2732"/>
                <a:gd name="T65" fmla="*/ 730 h 2366"/>
                <a:gd name="T66" fmla="*/ 2606 w 2732"/>
                <a:gd name="T67" fmla="*/ 668 h 2366"/>
                <a:gd name="T68" fmla="*/ 2152 w 2732"/>
                <a:gd name="T69" fmla="*/ 730 h 2366"/>
                <a:gd name="T70" fmla="*/ 2174 w 2732"/>
                <a:gd name="T71" fmla="*/ 1082 h 2366"/>
                <a:gd name="T72" fmla="*/ 448 w 2732"/>
                <a:gd name="T73" fmla="*/ 1050 h 2366"/>
                <a:gd name="T74" fmla="*/ 416 w 2732"/>
                <a:gd name="T75" fmla="*/ 560 h 2366"/>
                <a:gd name="T76" fmla="*/ 308 w 2732"/>
                <a:gd name="T77" fmla="*/ 510 h 2366"/>
                <a:gd name="T78" fmla="*/ 174 w 2732"/>
                <a:gd name="T79" fmla="*/ 602 h 2366"/>
                <a:gd name="T80" fmla="*/ 300 w 2732"/>
                <a:gd name="T81" fmla="*/ 672 h 2366"/>
                <a:gd name="T82" fmla="*/ 350 w 2732"/>
                <a:gd name="T83" fmla="*/ 1066 h 2366"/>
                <a:gd name="T84" fmla="*/ 26 w 2732"/>
                <a:gd name="T85" fmla="*/ 1460 h 2366"/>
                <a:gd name="T86" fmla="*/ 852 w 2732"/>
                <a:gd name="T87" fmla="*/ 2292 h 2366"/>
                <a:gd name="T88" fmla="*/ 1298 w 2732"/>
                <a:gd name="T89" fmla="*/ 1928 h 2366"/>
                <a:gd name="T90" fmla="*/ 1250 w 2732"/>
                <a:gd name="T91" fmla="*/ 1602 h 2366"/>
                <a:gd name="T92" fmla="*/ 1066 w 2732"/>
                <a:gd name="T93" fmla="*/ 1454 h 2366"/>
                <a:gd name="T94" fmla="*/ 836 w 2732"/>
                <a:gd name="T95" fmla="*/ 1438 h 2366"/>
                <a:gd name="T96" fmla="*/ 462 w 2732"/>
                <a:gd name="T97" fmla="*/ 1132 h 2366"/>
                <a:gd name="T98" fmla="*/ 348 w 2732"/>
                <a:gd name="T99" fmla="*/ 1160 h 2366"/>
                <a:gd name="T100" fmla="*/ 298 w 2732"/>
                <a:gd name="T101" fmla="*/ 1254 h 2366"/>
                <a:gd name="T102" fmla="*/ 338 w 2732"/>
                <a:gd name="T103" fmla="*/ 1366 h 2366"/>
                <a:gd name="T104" fmla="*/ 264 w 2732"/>
                <a:gd name="T105" fmla="*/ 1408 h 2366"/>
                <a:gd name="T106" fmla="*/ 216 w 2732"/>
                <a:gd name="T107" fmla="*/ 1246 h 2366"/>
                <a:gd name="T108" fmla="*/ 282 w 2732"/>
                <a:gd name="T109" fmla="*/ 1108 h 2366"/>
                <a:gd name="T110" fmla="*/ 250 w 2732"/>
                <a:gd name="T111" fmla="*/ 718 h 2366"/>
                <a:gd name="T112" fmla="*/ 142 w 2732"/>
                <a:gd name="T113" fmla="*/ 668 h 2366"/>
                <a:gd name="T114" fmla="*/ 42 w 2732"/>
                <a:gd name="T115" fmla="*/ 708 h 2366"/>
                <a:gd name="T116" fmla="*/ 0 w 2732"/>
                <a:gd name="T117" fmla="*/ 808 h 2366"/>
                <a:gd name="T118" fmla="*/ 566 w 2732"/>
                <a:gd name="T119" fmla="*/ 714 h 2366"/>
                <a:gd name="T120" fmla="*/ 592 w 2732"/>
                <a:gd name="T121" fmla="*/ 1110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2" h="2366">
                  <a:moveTo>
                    <a:pt x="2064" y="384"/>
                  </a:moveTo>
                  <a:lnTo>
                    <a:pt x="2064" y="384"/>
                  </a:lnTo>
                  <a:lnTo>
                    <a:pt x="2062" y="414"/>
                  </a:lnTo>
                  <a:lnTo>
                    <a:pt x="2060" y="444"/>
                  </a:lnTo>
                  <a:lnTo>
                    <a:pt x="2054" y="474"/>
                  </a:lnTo>
                  <a:lnTo>
                    <a:pt x="2046" y="502"/>
                  </a:lnTo>
                  <a:lnTo>
                    <a:pt x="2034" y="530"/>
                  </a:lnTo>
                  <a:lnTo>
                    <a:pt x="2022" y="556"/>
                  </a:lnTo>
                  <a:lnTo>
                    <a:pt x="2006" y="584"/>
                  </a:lnTo>
                  <a:lnTo>
                    <a:pt x="1990" y="608"/>
                  </a:lnTo>
                  <a:lnTo>
                    <a:pt x="1990" y="608"/>
                  </a:lnTo>
                  <a:lnTo>
                    <a:pt x="1984" y="620"/>
                  </a:lnTo>
                  <a:lnTo>
                    <a:pt x="1420" y="1354"/>
                  </a:lnTo>
                  <a:lnTo>
                    <a:pt x="1420" y="1354"/>
                  </a:lnTo>
                  <a:lnTo>
                    <a:pt x="1410" y="1364"/>
                  </a:lnTo>
                  <a:lnTo>
                    <a:pt x="1396" y="1372"/>
                  </a:lnTo>
                  <a:lnTo>
                    <a:pt x="1382" y="1378"/>
                  </a:lnTo>
                  <a:lnTo>
                    <a:pt x="1366" y="1380"/>
                  </a:lnTo>
                  <a:lnTo>
                    <a:pt x="1366" y="1380"/>
                  </a:lnTo>
                  <a:lnTo>
                    <a:pt x="1350" y="1378"/>
                  </a:lnTo>
                  <a:lnTo>
                    <a:pt x="1336" y="1372"/>
                  </a:lnTo>
                  <a:lnTo>
                    <a:pt x="1322" y="1364"/>
                  </a:lnTo>
                  <a:lnTo>
                    <a:pt x="1312" y="1354"/>
                  </a:lnTo>
                  <a:lnTo>
                    <a:pt x="748" y="620"/>
                  </a:lnTo>
                  <a:lnTo>
                    <a:pt x="748" y="620"/>
                  </a:lnTo>
                  <a:lnTo>
                    <a:pt x="742" y="608"/>
                  </a:lnTo>
                  <a:lnTo>
                    <a:pt x="742" y="608"/>
                  </a:lnTo>
                  <a:lnTo>
                    <a:pt x="724" y="584"/>
                  </a:lnTo>
                  <a:lnTo>
                    <a:pt x="710" y="556"/>
                  </a:lnTo>
                  <a:lnTo>
                    <a:pt x="698" y="530"/>
                  </a:lnTo>
                  <a:lnTo>
                    <a:pt x="686" y="502"/>
                  </a:lnTo>
                  <a:lnTo>
                    <a:pt x="678" y="474"/>
                  </a:lnTo>
                  <a:lnTo>
                    <a:pt x="672" y="444"/>
                  </a:lnTo>
                  <a:lnTo>
                    <a:pt x="670" y="414"/>
                  </a:lnTo>
                  <a:lnTo>
                    <a:pt x="668" y="384"/>
                  </a:lnTo>
                  <a:lnTo>
                    <a:pt x="668" y="384"/>
                  </a:lnTo>
                  <a:lnTo>
                    <a:pt x="670" y="346"/>
                  </a:lnTo>
                  <a:lnTo>
                    <a:pt x="676" y="308"/>
                  </a:lnTo>
                  <a:lnTo>
                    <a:pt x="686" y="270"/>
                  </a:lnTo>
                  <a:lnTo>
                    <a:pt x="698" y="236"/>
                  </a:lnTo>
                  <a:lnTo>
                    <a:pt x="714" y="202"/>
                  </a:lnTo>
                  <a:lnTo>
                    <a:pt x="734" y="170"/>
                  </a:lnTo>
                  <a:lnTo>
                    <a:pt x="756" y="140"/>
                  </a:lnTo>
                  <a:lnTo>
                    <a:pt x="780" y="114"/>
                  </a:lnTo>
                  <a:lnTo>
                    <a:pt x="808" y="88"/>
                  </a:lnTo>
                  <a:lnTo>
                    <a:pt x="838" y="66"/>
                  </a:lnTo>
                  <a:lnTo>
                    <a:pt x="868" y="48"/>
                  </a:lnTo>
                  <a:lnTo>
                    <a:pt x="902" y="30"/>
                  </a:lnTo>
                  <a:lnTo>
                    <a:pt x="938" y="18"/>
                  </a:lnTo>
                  <a:lnTo>
                    <a:pt x="974" y="8"/>
                  </a:lnTo>
                  <a:lnTo>
                    <a:pt x="1012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76" y="2"/>
                  </a:lnTo>
                  <a:lnTo>
                    <a:pt x="1100" y="4"/>
                  </a:lnTo>
                  <a:lnTo>
                    <a:pt x="1122" y="8"/>
                  </a:lnTo>
                  <a:lnTo>
                    <a:pt x="1146" y="12"/>
                  </a:lnTo>
                  <a:lnTo>
                    <a:pt x="1168" y="18"/>
                  </a:lnTo>
                  <a:lnTo>
                    <a:pt x="1190" y="26"/>
                  </a:lnTo>
                  <a:lnTo>
                    <a:pt x="1210" y="36"/>
                  </a:lnTo>
                  <a:lnTo>
                    <a:pt x="1232" y="46"/>
                  </a:lnTo>
                  <a:lnTo>
                    <a:pt x="1252" y="56"/>
                  </a:lnTo>
                  <a:lnTo>
                    <a:pt x="1270" y="70"/>
                  </a:lnTo>
                  <a:lnTo>
                    <a:pt x="1288" y="82"/>
                  </a:lnTo>
                  <a:lnTo>
                    <a:pt x="1306" y="98"/>
                  </a:lnTo>
                  <a:lnTo>
                    <a:pt x="1322" y="114"/>
                  </a:lnTo>
                  <a:lnTo>
                    <a:pt x="1338" y="130"/>
                  </a:lnTo>
                  <a:lnTo>
                    <a:pt x="1352" y="146"/>
                  </a:lnTo>
                  <a:lnTo>
                    <a:pt x="1366" y="166"/>
                  </a:lnTo>
                  <a:lnTo>
                    <a:pt x="1366" y="166"/>
                  </a:lnTo>
                  <a:lnTo>
                    <a:pt x="1380" y="146"/>
                  </a:lnTo>
                  <a:lnTo>
                    <a:pt x="1394" y="130"/>
                  </a:lnTo>
                  <a:lnTo>
                    <a:pt x="1410" y="114"/>
                  </a:lnTo>
                  <a:lnTo>
                    <a:pt x="1426" y="98"/>
                  </a:lnTo>
                  <a:lnTo>
                    <a:pt x="1444" y="82"/>
                  </a:lnTo>
                  <a:lnTo>
                    <a:pt x="1462" y="70"/>
                  </a:lnTo>
                  <a:lnTo>
                    <a:pt x="1480" y="56"/>
                  </a:lnTo>
                  <a:lnTo>
                    <a:pt x="1500" y="46"/>
                  </a:lnTo>
                  <a:lnTo>
                    <a:pt x="1522" y="36"/>
                  </a:lnTo>
                  <a:lnTo>
                    <a:pt x="1542" y="26"/>
                  </a:lnTo>
                  <a:lnTo>
                    <a:pt x="1564" y="18"/>
                  </a:lnTo>
                  <a:lnTo>
                    <a:pt x="1586" y="12"/>
                  </a:lnTo>
                  <a:lnTo>
                    <a:pt x="1610" y="8"/>
                  </a:lnTo>
                  <a:lnTo>
                    <a:pt x="1632" y="4"/>
                  </a:lnTo>
                  <a:lnTo>
                    <a:pt x="1656" y="2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720" y="2"/>
                  </a:lnTo>
                  <a:lnTo>
                    <a:pt x="1758" y="8"/>
                  </a:lnTo>
                  <a:lnTo>
                    <a:pt x="1794" y="18"/>
                  </a:lnTo>
                  <a:lnTo>
                    <a:pt x="1830" y="30"/>
                  </a:lnTo>
                  <a:lnTo>
                    <a:pt x="1864" y="48"/>
                  </a:lnTo>
                  <a:lnTo>
                    <a:pt x="1894" y="66"/>
                  </a:lnTo>
                  <a:lnTo>
                    <a:pt x="1924" y="88"/>
                  </a:lnTo>
                  <a:lnTo>
                    <a:pt x="1952" y="114"/>
                  </a:lnTo>
                  <a:lnTo>
                    <a:pt x="1976" y="140"/>
                  </a:lnTo>
                  <a:lnTo>
                    <a:pt x="1998" y="170"/>
                  </a:lnTo>
                  <a:lnTo>
                    <a:pt x="2018" y="202"/>
                  </a:lnTo>
                  <a:lnTo>
                    <a:pt x="2034" y="236"/>
                  </a:lnTo>
                  <a:lnTo>
                    <a:pt x="2046" y="270"/>
                  </a:lnTo>
                  <a:lnTo>
                    <a:pt x="2056" y="308"/>
                  </a:lnTo>
                  <a:lnTo>
                    <a:pt x="2062" y="346"/>
                  </a:lnTo>
                  <a:lnTo>
                    <a:pt x="2064" y="384"/>
                  </a:lnTo>
                  <a:lnTo>
                    <a:pt x="2064" y="384"/>
                  </a:lnTo>
                  <a:close/>
                  <a:moveTo>
                    <a:pt x="2382" y="808"/>
                  </a:moveTo>
                  <a:lnTo>
                    <a:pt x="2382" y="808"/>
                  </a:lnTo>
                  <a:lnTo>
                    <a:pt x="2382" y="788"/>
                  </a:lnTo>
                  <a:lnTo>
                    <a:pt x="2384" y="770"/>
                  </a:lnTo>
                  <a:lnTo>
                    <a:pt x="2388" y="752"/>
                  </a:lnTo>
                  <a:lnTo>
                    <a:pt x="2394" y="734"/>
                  </a:lnTo>
                  <a:lnTo>
                    <a:pt x="2402" y="718"/>
                  </a:lnTo>
                  <a:lnTo>
                    <a:pt x="2410" y="702"/>
                  </a:lnTo>
                  <a:lnTo>
                    <a:pt x="2420" y="686"/>
                  </a:lnTo>
                  <a:lnTo>
                    <a:pt x="2432" y="672"/>
                  </a:lnTo>
                  <a:lnTo>
                    <a:pt x="2444" y="658"/>
                  </a:lnTo>
                  <a:lnTo>
                    <a:pt x="2458" y="646"/>
                  </a:lnTo>
                  <a:lnTo>
                    <a:pt x="2472" y="636"/>
                  </a:lnTo>
                  <a:lnTo>
                    <a:pt x="2488" y="626"/>
                  </a:lnTo>
                  <a:lnTo>
                    <a:pt x="2504" y="618"/>
                  </a:lnTo>
                  <a:lnTo>
                    <a:pt x="2522" y="612"/>
                  </a:lnTo>
                  <a:lnTo>
                    <a:pt x="2538" y="606"/>
                  </a:lnTo>
                  <a:lnTo>
                    <a:pt x="2558" y="602"/>
                  </a:lnTo>
                  <a:lnTo>
                    <a:pt x="2558" y="602"/>
                  </a:lnTo>
                  <a:lnTo>
                    <a:pt x="2548" y="582"/>
                  </a:lnTo>
                  <a:lnTo>
                    <a:pt x="2536" y="564"/>
                  </a:lnTo>
                  <a:lnTo>
                    <a:pt x="2522" y="548"/>
                  </a:lnTo>
                  <a:lnTo>
                    <a:pt x="2506" y="536"/>
                  </a:lnTo>
                  <a:lnTo>
                    <a:pt x="2488" y="524"/>
                  </a:lnTo>
                  <a:lnTo>
                    <a:pt x="2468" y="516"/>
                  </a:lnTo>
                  <a:lnTo>
                    <a:pt x="2448" y="512"/>
                  </a:lnTo>
                  <a:lnTo>
                    <a:pt x="2424" y="510"/>
                  </a:lnTo>
                  <a:lnTo>
                    <a:pt x="2424" y="510"/>
                  </a:lnTo>
                  <a:lnTo>
                    <a:pt x="2410" y="510"/>
                  </a:lnTo>
                  <a:lnTo>
                    <a:pt x="2396" y="512"/>
                  </a:lnTo>
                  <a:lnTo>
                    <a:pt x="2382" y="516"/>
                  </a:lnTo>
                  <a:lnTo>
                    <a:pt x="2370" y="520"/>
                  </a:lnTo>
                  <a:lnTo>
                    <a:pt x="2358" y="526"/>
                  </a:lnTo>
                  <a:lnTo>
                    <a:pt x="2346" y="534"/>
                  </a:lnTo>
                  <a:lnTo>
                    <a:pt x="2334" y="542"/>
                  </a:lnTo>
                  <a:lnTo>
                    <a:pt x="2324" y="550"/>
                  </a:lnTo>
                  <a:lnTo>
                    <a:pt x="2316" y="560"/>
                  </a:lnTo>
                  <a:lnTo>
                    <a:pt x="2308" y="572"/>
                  </a:lnTo>
                  <a:lnTo>
                    <a:pt x="2300" y="584"/>
                  </a:lnTo>
                  <a:lnTo>
                    <a:pt x="2294" y="596"/>
                  </a:lnTo>
                  <a:lnTo>
                    <a:pt x="2290" y="608"/>
                  </a:lnTo>
                  <a:lnTo>
                    <a:pt x="2286" y="622"/>
                  </a:lnTo>
                  <a:lnTo>
                    <a:pt x="2284" y="636"/>
                  </a:lnTo>
                  <a:lnTo>
                    <a:pt x="2284" y="650"/>
                  </a:lnTo>
                  <a:lnTo>
                    <a:pt x="2284" y="1050"/>
                  </a:lnTo>
                  <a:lnTo>
                    <a:pt x="2284" y="1050"/>
                  </a:lnTo>
                  <a:lnTo>
                    <a:pt x="2308" y="1050"/>
                  </a:lnTo>
                  <a:lnTo>
                    <a:pt x="2334" y="1052"/>
                  </a:lnTo>
                  <a:lnTo>
                    <a:pt x="2358" y="1058"/>
                  </a:lnTo>
                  <a:lnTo>
                    <a:pt x="2382" y="1066"/>
                  </a:lnTo>
                  <a:lnTo>
                    <a:pt x="2382" y="808"/>
                  </a:lnTo>
                  <a:close/>
                  <a:moveTo>
                    <a:pt x="2590" y="668"/>
                  </a:moveTo>
                  <a:lnTo>
                    <a:pt x="2590" y="668"/>
                  </a:lnTo>
                  <a:lnTo>
                    <a:pt x="2576" y="668"/>
                  </a:lnTo>
                  <a:lnTo>
                    <a:pt x="2562" y="670"/>
                  </a:lnTo>
                  <a:lnTo>
                    <a:pt x="2550" y="674"/>
                  </a:lnTo>
                  <a:lnTo>
                    <a:pt x="2536" y="678"/>
                  </a:lnTo>
                  <a:lnTo>
                    <a:pt x="2524" y="684"/>
                  </a:lnTo>
                  <a:lnTo>
                    <a:pt x="2512" y="692"/>
                  </a:lnTo>
                  <a:lnTo>
                    <a:pt x="2502" y="700"/>
                  </a:lnTo>
                  <a:lnTo>
                    <a:pt x="2492" y="708"/>
                  </a:lnTo>
                  <a:lnTo>
                    <a:pt x="2482" y="718"/>
                  </a:lnTo>
                  <a:lnTo>
                    <a:pt x="2474" y="730"/>
                  </a:lnTo>
                  <a:lnTo>
                    <a:pt x="2468" y="742"/>
                  </a:lnTo>
                  <a:lnTo>
                    <a:pt x="2462" y="754"/>
                  </a:lnTo>
                  <a:lnTo>
                    <a:pt x="2456" y="766"/>
                  </a:lnTo>
                  <a:lnTo>
                    <a:pt x="2454" y="780"/>
                  </a:lnTo>
                  <a:lnTo>
                    <a:pt x="2450" y="794"/>
                  </a:lnTo>
                  <a:lnTo>
                    <a:pt x="2450" y="808"/>
                  </a:lnTo>
                  <a:lnTo>
                    <a:pt x="2450" y="1108"/>
                  </a:lnTo>
                  <a:lnTo>
                    <a:pt x="2450" y="1108"/>
                  </a:lnTo>
                  <a:lnTo>
                    <a:pt x="2452" y="1110"/>
                  </a:lnTo>
                  <a:lnTo>
                    <a:pt x="2452" y="1110"/>
                  </a:lnTo>
                  <a:lnTo>
                    <a:pt x="2468" y="1126"/>
                  </a:lnTo>
                  <a:lnTo>
                    <a:pt x="2480" y="1144"/>
                  </a:lnTo>
                  <a:lnTo>
                    <a:pt x="2492" y="1162"/>
                  </a:lnTo>
                  <a:lnTo>
                    <a:pt x="2500" y="1182"/>
                  </a:lnTo>
                  <a:lnTo>
                    <a:pt x="2508" y="1202"/>
                  </a:lnTo>
                  <a:lnTo>
                    <a:pt x="2514" y="1224"/>
                  </a:lnTo>
                  <a:lnTo>
                    <a:pt x="2516" y="1246"/>
                  </a:lnTo>
                  <a:lnTo>
                    <a:pt x="2518" y="1268"/>
                  </a:lnTo>
                  <a:lnTo>
                    <a:pt x="2518" y="1268"/>
                  </a:lnTo>
                  <a:lnTo>
                    <a:pt x="2516" y="1290"/>
                  </a:lnTo>
                  <a:lnTo>
                    <a:pt x="2514" y="1310"/>
                  </a:lnTo>
                  <a:lnTo>
                    <a:pt x="2508" y="1332"/>
                  </a:lnTo>
                  <a:lnTo>
                    <a:pt x="2500" y="1352"/>
                  </a:lnTo>
                  <a:lnTo>
                    <a:pt x="2492" y="1372"/>
                  </a:lnTo>
                  <a:lnTo>
                    <a:pt x="2480" y="1390"/>
                  </a:lnTo>
                  <a:lnTo>
                    <a:pt x="2468" y="1408"/>
                  </a:lnTo>
                  <a:lnTo>
                    <a:pt x="2452" y="1424"/>
                  </a:lnTo>
                  <a:lnTo>
                    <a:pt x="2176" y="1700"/>
                  </a:lnTo>
                  <a:lnTo>
                    <a:pt x="2176" y="1700"/>
                  </a:lnTo>
                  <a:lnTo>
                    <a:pt x="2170" y="1678"/>
                  </a:lnTo>
                  <a:lnTo>
                    <a:pt x="2160" y="1658"/>
                  </a:lnTo>
                  <a:lnTo>
                    <a:pt x="2152" y="1638"/>
                  </a:lnTo>
                  <a:lnTo>
                    <a:pt x="2140" y="1618"/>
                  </a:lnTo>
                  <a:lnTo>
                    <a:pt x="2394" y="1366"/>
                  </a:lnTo>
                  <a:lnTo>
                    <a:pt x="2394" y="1366"/>
                  </a:lnTo>
                  <a:lnTo>
                    <a:pt x="2404" y="1354"/>
                  </a:lnTo>
                  <a:lnTo>
                    <a:pt x="2412" y="1344"/>
                  </a:lnTo>
                  <a:lnTo>
                    <a:pt x="2418" y="1332"/>
                  </a:lnTo>
                  <a:lnTo>
                    <a:pt x="2424" y="1320"/>
                  </a:lnTo>
                  <a:lnTo>
                    <a:pt x="2430" y="1306"/>
                  </a:lnTo>
                  <a:lnTo>
                    <a:pt x="2432" y="1294"/>
                  </a:lnTo>
                  <a:lnTo>
                    <a:pt x="2434" y="1280"/>
                  </a:lnTo>
                  <a:lnTo>
                    <a:pt x="2434" y="1268"/>
                  </a:lnTo>
                  <a:lnTo>
                    <a:pt x="2434" y="1254"/>
                  </a:lnTo>
                  <a:lnTo>
                    <a:pt x="2432" y="1240"/>
                  </a:lnTo>
                  <a:lnTo>
                    <a:pt x="2430" y="1228"/>
                  </a:lnTo>
                  <a:lnTo>
                    <a:pt x="2424" y="1214"/>
                  </a:lnTo>
                  <a:lnTo>
                    <a:pt x="2418" y="1202"/>
                  </a:lnTo>
                  <a:lnTo>
                    <a:pt x="2412" y="1190"/>
                  </a:lnTo>
                  <a:lnTo>
                    <a:pt x="2404" y="1180"/>
                  </a:lnTo>
                  <a:lnTo>
                    <a:pt x="2394" y="1170"/>
                  </a:lnTo>
                  <a:lnTo>
                    <a:pt x="2394" y="1170"/>
                  </a:lnTo>
                  <a:lnTo>
                    <a:pt x="2384" y="1160"/>
                  </a:lnTo>
                  <a:lnTo>
                    <a:pt x="2372" y="1152"/>
                  </a:lnTo>
                  <a:lnTo>
                    <a:pt x="2360" y="1144"/>
                  </a:lnTo>
                  <a:lnTo>
                    <a:pt x="2348" y="1138"/>
                  </a:lnTo>
                  <a:lnTo>
                    <a:pt x="2336" y="1134"/>
                  </a:lnTo>
                  <a:lnTo>
                    <a:pt x="2322" y="1132"/>
                  </a:lnTo>
                  <a:lnTo>
                    <a:pt x="2310" y="1130"/>
                  </a:lnTo>
                  <a:lnTo>
                    <a:pt x="2296" y="1128"/>
                  </a:lnTo>
                  <a:lnTo>
                    <a:pt x="2282" y="1130"/>
                  </a:lnTo>
                  <a:lnTo>
                    <a:pt x="2270" y="1132"/>
                  </a:lnTo>
                  <a:lnTo>
                    <a:pt x="2256" y="1134"/>
                  </a:lnTo>
                  <a:lnTo>
                    <a:pt x="2244" y="1138"/>
                  </a:lnTo>
                  <a:lnTo>
                    <a:pt x="2232" y="1144"/>
                  </a:lnTo>
                  <a:lnTo>
                    <a:pt x="2220" y="1152"/>
                  </a:lnTo>
                  <a:lnTo>
                    <a:pt x="2208" y="1160"/>
                  </a:lnTo>
                  <a:lnTo>
                    <a:pt x="2198" y="1170"/>
                  </a:lnTo>
                  <a:lnTo>
                    <a:pt x="1922" y="1446"/>
                  </a:lnTo>
                  <a:lnTo>
                    <a:pt x="1922" y="1446"/>
                  </a:lnTo>
                  <a:lnTo>
                    <a:pt x="1896" y="1438"/>
                  </a:lnTo>
                  <a:lnTo>
                    <a:pt x="1870" y="1434"/>
                  </a:lnTo>
                  <a:lnTo>
                    <a:pt x="1846" y="1430"/>
                  </a:lnTo>
                  <a:lnTo>
                    <a:pt x="1820" y="1428"/>
                  </a:lnTo>
                  <a:lnTo>
                    <a:pt x="1794" y="1428"/>
                  </a:lnTo>
                  <a:lnTo>
                    <a:pt x="1768" y="1430"/>
                  </a:lnTo>
                  <a:lnTo>
                    <a:pt x="1742" y="1434"/>
                  </a:lnTo>
                  <a:lnTo>
                    <a:pt x="1716" y="1440"/>
                  </a:lnTo>
                  <a:lnTo>
                    <a:pt x="1692" y="1446"/>
                  </a:lnTo>
                  <a:lnTo>
                    <a:pt x="1666" y="1454"/>
                  </a:lnTo>
                  <a:lnTo>
                    <a:pt x="1642" y="1464"/>
                  </a:lnTo>
                  <a:lnTo>
                    <a:pt x="1618" y="1476"/>
                  </a:lnTo>
                  <a:lnTo>
                    <a:pt x="1596" y="1490"/>
                  </a:lnTo>
                  <a:lnTo>
                    <a:pt x="1574" y="1506"/>
                  </a:lnTo>
                  <a:lnTo>
                    <a:pt x="1552" y="1524"/>
                  </a:lnTo>
                  <a:lnTo>
                    <a:pt x="1532" y="1542"/>
                  </a:lnTo>
                  <a:lnTo>
                    <a:pt x="1532" y="1542"/>
                  </a:lnTo>
                  <a:lnTo>
                    <a:pt x="1506" y="1572"/>
                  </a:lnTo>
                  <a:lnTo>
                    <a:pt x="1482" y="1602"/>
                  </a:lnTo>
                  <a:lnTo>
                    <a:pt x="1462" y="1636"/>
                  </a:lnTo>
                  <a:lnTo>
                    <a:pt x="1446" y="1670"/>
                  </a:lnTo>
                  <a:lnTo>
                    <a:pt x="1434" y="1706"/>
                  </a:lnTo>
                  <a:lnTo>
                    <a:pt x="1426" y="1742"/>
                  </a:lnTo>
                  <a:lnTo>
                    <a:pt x="1420" y="1780"/>
                  </a:lnTo>
                  <a:lnTo>
                    <a:pt x="1418" y="1816"/>
                  </a:lnTo>
                  <a:lnTo>
                    <a:pt x="1420" y="1854"/>
                  </a:lnTo>
                  <a:lnTo>
                    <a:pt x="1426" y="1890"/>
                  </a:lnTo>
                  <a:lnTo>
                    <a:pt x="1434" y="1928"/>
                  </a:lnTo>
                  <a:lnTo>
                    <a:pt x="1446" y="1962"/>
                  </a:lnTo>
                  <a:lnTo>
                    <a:pt x="1462" y="1998"/>
                  </a:lnTo>
                  <a:lnTo>
                    <a:pt x="1482" y="2030"/>
                  </a:lnTo>
                  <a:lnTo>
                    <a:pt x="1506" y="2062"/>
                  </a:lnTo>
                  <a:lnTo>
                    <a:pt x="1532" y="2092"/>
                  </a:lnTo>
                  <a:lnTo>
                    <a:pt x="1532" y="2092"/>
                  </a:lnTo>
                  <a:lnTo>
                    <a:pt x="1806" y="2366"/>
                  </a:lnTo>
                  <a:lnTo>
                    <a:pt x="1880" y="2292"/>
                  </a:lnTo>
                  <a:lnTo>
                    <a:pt x="1878" y="2292"/>
                  </a:lnTo>
                  <a:lnTo>
                    <a:pt x="2058" y="2112"/>
                  </a:lnTo>
                  <a:lnTo>
                    <a:pt x="2058" y="2112"/>
                  </a:lnTo>
                  <a:lnTo>
                    <a:pt x="2082" y="2092"/>
                  </a:lnTo>
                  <a:lnTo>
                    <a:pt x="2082" y="2092"/>
                  </a:lnTo>
                  <a:lnTo>
                    <a:pt x="2102" y="2068"/>
                  </a:lnTo>
                  <a:lnTo>
                    <a:pt x="2690" y="1480"/>
                  </a:lnTo>
                  <a:lnTo>
                    <a:pt x="2690" y="1480"/>
                  </a:lnTo>
                  <a:lnTo>
                    <a:pt x="2698" y="1470"/>
                  </a:lnTo>
                  <a:lnTo>
                    <a:pt x="2706" y="1460"/>
                  </a:lnTo>
                  <a:lnTo>
                    <a:pt x="2714" y="1448"/>
                  </a:lnTo>
                  <a:lnTo>
                    <a:pt x="2720" y="1436"/>
                  </a:lnTo>
                  <a:lnTo>
                    <a:pt x="2726" y="1422"/>
                  </a:lnTo>
                  <a:lnTo>
                    <a:pt x="2728" y="1408"/>
                  </a:lnTo>
                  <a:lnTo>
                    <a:pt x="2730" y="1394"/>
                  </a:lnTo>
                  <a:lnTo>
                    <a:pt x="2732" y="1380"/>
                  </a:lnTo>
                  <a:lnTo>
                    <a:pt x="2732" y="808"/>
                  </a:lnTo>
                  <a:lnTo>
                    <a:pt x="2732" y="808"/>
                  </a:lnTo>
                  <a:lnTo>
                    <a:pt x="2730" y="794"/>
                  </a:lnTo>
                  <a:lnTo>
                    <a:pt x="2728" y="780"/>
                  </a:lnTo>
                  <a:lnTo>
                    <a:pt x="2726" y="766"/>
                  </a:lnTo>
                  <a:lnTo>
                    <a:pt x="2720" y="754"/>
                  </a:lnTo>
                  <a:lnTo>
                    <a:pt x="2714" y="742"/>
                  </a:lnTo>
                  <a:lnTo>
                    <a:pt x="2708" y="730"/>
                  </a:lnTo>
                  <a:lnTo>
                    <a:pt x="2700" y="718"/>
                  </a:lnTo>
                  <a:lnTo>
                    <a:pt x="2690" y="708"/>
                  </a:lnTo>
                  <a:lnTo>
                    <a:pt x="2680" y="700"/>
                  </a:lnTo>
                  <a:lnTo>
                    <a:pt x="2670" y="692"/>
                  </a:lnTo>
                  <a:lnTo>
                    <a:pt x="2658" y="684"/>
                  </a:lnTo>
                  <a:lnTo>
                    <a:pt x="2646" y="678"/>
                  </a:lnTo>
                  <a:lnTo>
                    <a:pt x="2632" y="674"/>
                  </a:lnTo>
                  <a:lnTo>
                    <a:pt x="2620" y="670"/>
                  </a:lnTo>
                  <a:lnTo>
                    <a:pt x="2606" y="668"/>
                  </a:lnTo>
                  <a:lnTo>
                    <a:pt x="2590" y="668"/>
                  </a:lnTo>
                  <a:lnTo>
                    <a:pt x="2590" y="668"/>
                  </a:lnTo>
                  <a:close/>
                  <a:moveTo>
                    <a:pt x="2214" y="1064"/>
                  </a:moveTo>
                  <a:lnTo>
                    <a:pt x="2214" y="680"/>
                  </a:lnTo>
                  <a:lnTo>
                    <a:pt x="2214" y="680"/>
                  </a:lnTo>
                  <a:lnTo>
                    <a:pt x="2196" y="688"/>
                  </a:lnTo>
                  <a:lnTo>
                    <a:pt x="2180" y="700"/>
                  </a:lnTo>
                  <a:lnTo>
                    <a:pt x="2166" y="714"/>
                  </a:lnTo>
                  <a:lnTo>
                    <a:pt x="2152" y="730"/>
                  </a:lnTo>
                  <a:lnTo>
                    <a:pt x="2142" y="748"/>
                  </a:lnTo>
                  <a:lnTo>
                    <a:pt x="2136" y="766"/>
                  </a:lnTo>
                  <a:lnTo>
                    <a:pt x="2130" y="786"/>
                  </a:lnTo>
                  <a:lnTo>
                    <a:pt x="2130" y="808"/>
                  </a:lnTo>
                  <a:lnTo>
                    <a:pt x="2130" y="1120"/>
                  </a:lnTo>
                  <a:lnTo>
                    <a:pt x="2140" y="1110"/>
                  </a:lnTo>
                  <a:lnTo>
                    <a:pt x="2140" y="1110"/>
                  </a:lnTo>
                  <a:lnTo>
                    <a:pt x="2156" y="1096"/>
                  </a:lnTo>
                  <a:lnTo>
                    <a:pt x="2174" y="1082"/>
                  </a:lnTo>
                  <a:lnTo>
                    <a:pt x="2194" y="1072"/>
                  </a:lnTo>
                  <a:lnTo>
                    <a:pt x="2214" y="1064"/>
                  </a:lnTo>
                  <a:lnTo>
                    <a:pt x="2214" y="1064"/>
                  </a:lnTo>
                  <a:close/>
                  <a:moveTo>
                    <a:pt x="350" y="1066"/>
                  </a:moveTo>
                  <a:lnTo>
                    <a:pt x="350" y="1066"/>
                  </a:lnTo>
                  <a:lnTo>
                    <a:pt x="374" y="1058"/>
                  </a:lnTo>
                  <a:lnTo>
                    <a:pt x="398" y="1052"/>
                  </a:lnTo>
                  <a:lnTo>
                    <a:pt x="424" y="1050"/>
                  </a:lnTo>
                  <a:lnTo>
                    <a:pt x="448" y="1050"/>
                  </a:lnTo>
                  <a:lnTo>
                    <a:pt x="448" y="650"/>
                  </a:lnTo>
                  <a:lnTo>
                    <a:pt x="448" y="650"/>
                  </a:lnTo>
                  <a:lnTo>
                    <a:pt x="448" y="636"/>
                  </a:lnTo>
                  <a:lnTo>
                    <a:pt x="446" y="622"/>
                  </a:lnTo>
                  <a:lnTo>
                    <a:pt x="442" y="608"/>
                  </a:lnTo>
                  <a:lnTo>
                    <a:pt x="438" y="596"/>
                  </a:lnTo>
                  <a:lnTo>
                    <a:pt x="432" y="584"/>
                  </a:lnTo>
                  <a:lnTo>
                    <a:pt x="424" y="572"/>
                  </a:lnTo>
                  <a:lnTo>
                    <a:pt x="416" y="560"/>
                  </a:lnTo>
                  <a:lnTo>
                    <a:pt x="408" y="550"/>
                  </a:lnTo>
                  <a:lnTo>
                    <a:pt x="398" y="542"/>
                  </a:lnTo>
                  <a:lnTo>
                    <a:pt x="386" y="534"/>
                  </a:lnTo>
                  <a:lnTo>
                    <a:pt x="374" y="526"/>
                  </a:lnTo>
                  <a:lnTo>
                    <a:pt x="362" y="520"/>
                  </a:lnTo>
                  <a:lnTo>
                    <a:pt x="350" y="516"/>
                  </a:lnTo>
                  <a:lnTo>
                    <a:pt x="336" y="512"/>
                  </a:lnTo>
                  <a:lnTo>
                    <a:pt x="322" y="510"/>
                  </a:lnTo>
                  <a:lnTo>
                    <a:pt x="308" y="510"/>
                  </a:lnTo>
                  <a:lnTo>
                    <a:pt x="308" y="510"/>
                  </a:lnTo>
                  <a:lnTo>
                    <a:pt x="284" y="512"/>
                  </a:lnTo>
                  <a:lnTo>
                    <a:pt x="264" y="516"/>
                  </a:lnTo>
                  <a:lnTo>
                    <a:pt x="244" y="524"/>
                  </a:lnTo>
                  <a:lnTo>
                    <a:pt x="226" y="536"/>
                  </a:lnTo>
                  <a:lnTo>
                    <a:pt x="210" y="548"/>
                  </a:lnTo>
                  <a:lnTo>
                    <a:pt x="196" y="564"/>
                  </a:lnTo>
                  <a:lnTo>
                    <a:pt x="184" y="582"/>
                  </a:lnTo>
                  <a:lnTo>
                    <a:pt x="174" y="602"/>
                  </a:lnTo>
                  <a:lnTo>
                    <a:pt x="174" y="602"/>
                  </a:lnTo>
                  <a:lnTo>
                    <a:pt x="194" y="606"/>
                  </a:lnTo>
                  <a:lnTo>
                    <a:pt x="210" y="612"/>
                  </a:lnTo>
                  <a:lnTo>
                    <a:pt x="228" y="618"/>
                  </a:lnTo>
                  <a:lnTo>
                    <a:pt x="244" y="626"/>
                  </a:lnTo>
                  <a:lnTo>
                    <a:pt x="260" y="636"/>
                  </a:lnTo>
                  <a:lnTo>
                    <a:pt x="274" y="646"/>
                  </a:lnTo>
                  <a:lnTo>
                    <a:pt x="288" y="658"/>
                  </a:lnTo>
                  <a:lnTo>
                    <a:pt x="300" y="672"/>
                  </a:lnTo>
                  <a:lnTo>
                    <a:pt x="312" y="686"/>
                  </a:lnTo>
                  <a:lnTo>
                    <a:pt x="322" y="702"/>
                  </a:lnTo>
                  <a:lnTo>
                    <a:pt x="330" y="718"/>
                  </a:lnTo>
                  <a:lnTo>
                    <a:pt x="338" y="734"/>
                  </a:lnTo>
                  <a:lnTo>
                    <a:pt x="344" y="752"/>
                  </a:lnTo>
                  <a:lnTo>
                    <a:pt x="348" y="770"/>
                  </a:lnTo>
                  <a:lnTo>
                    <a:pt x="350" y="788"/>
                  </a:lnTo>
                  <a:lnTo>
                    <a:pt x="350" y="808"/>
                  </a:lnTo>
                  <a:lnTo>
                    <a:pt x="350" y="1066"/>
                  </a:lnTo>
                  <a:close/>
                  <a:moveTo>
                    <a:pt x="0" y="808"/>
                  </a:moveTo>
                  <a:lnTo>
                    <a:pt x="0" y="1380"/>
                  </a:lnTo>
                  <a:lnTo>
                    <a:pt x="0" y="1380"/>
                  </a:lnTo>
                  <a:lnTo>
                    <a:pt x="2" y="1394"/>
                  </a:lnTo>
                  <a:lnTo>
                    <a:pt x="4" y="1408"/>
                  </a:lnTo>
                  <a:lnTo>
                    <a:pt x="6" y="1422"/>
                  </a:lnTo>
                  <a:lnTo>
                    <a:pt x="12" y="1436"/>
                  </a:lnTo>
                  <a:lnTo>
                    <a:pt x="18" y="1448"/>
                  </a:lnTo>
                  <a:lnTo>
                    <a:pt x="26" y="1460"/>
                  </a:lnTo>
                  <a:lnTo>
                    <a:pt x="34" y="1470"/>
                  </a:lnTo>
                  <a:lnTo>
                    <a:pt x="42" y="1480"/>
                  </a:lnTo>
                  <a:lnTo>
                    <a:pt x="630" y="2068"/>
                  </a:lnTo>
                  <a:lnTo>
                    <a:pt x="630" y="2068"/>
                  </a:lnTo>
                  <a:lnTo>
                    <a:pt x="650" y="2092"/>
                  </a:lnTo>
                  <a:lnTo>
                    <a:pt x="650" y="2092"/>
                  </a:lnTo>
                  <a:lnTo>
                    <a:pt x="674" y="2112"/>
                  </a:lnTo>
                  <a:lnTo>
                    <a:pt x="854" y="2292"/>
                  </a:lnTo>
                  <a:lnTo>
                    <a:pt x="852" y="2292"/>
                  </a:lnTo>
                  <a:lnTo>
                    <a:pt x="926" y="2366"/>
                  </a:lnTo>
                  <a:lnTo>
                    <a:pt x="1200" y="2092"/>
                  </a:lnTo>
                  <a:lnTo>
                    <a:pt x="1200" y="2092"/>
                  </a:lnTo>
                  <a:lnTo>
                    <a:pt x="1200" y="2092"/>
                  </a:lnTo>
                  <a:lnTo>
                    <a:pt x="1226" y="2062"/>
                  </a:lnTo>
                  <a:lnTo>
                    <a:pt x="1250" y="2030"/>
                  </a:lnTo>
                  <a:lnTo>
                    <a:pt x="1270" y="1998"/>
                  </a:lnTo>
                  <a:lnTo>
                    <a:pt x="1286" y="1962"/>
                  </a:lnTo>
                  <a:lnTo>
                    <a:pt x="1298" y="1928"/>
                  </a:lnTo>
                  <a:lnTo>
                    <a:pt x="1306" y="1890"/>
                  </a:lnTo>
                  <a:lnTo>
                    <a:pt x="1312" y="1854"/>
                  </a:lnTo>
                  <a:lnTo>
                    <a:pt x="1314" y="1816"/>
                  </a:lnTo>
                  <a:lnTo>
                    <a:pt x="1312" y="1780"/>
                  </a:lnTo>
                  <a:lnTo>
                    <a:pt x="1306" y="1742"/>
                  </a:lnTo>
                  <a:lnTo>
                    <a:pt x="1298" y="1706"/>
                  </a:lnTo>
                  <a:lnTo>
                    <a:pt x="1286" y="1670"/>
                  </a:lnTo>
                  <a:lnTo>
                    <a:pt x="1270" y="1636"/>
                  </a:lnTo>
                  <a:lnTo>
                    <a:pt x="1250" y="1602"/>
                  </a:lnTo>
                  <a:lnTo>
                    <a:pt x="1226" y="1572"/>
                  </a:lnTo>
                  <a:lnTo>
                    <a:pt x="1200" y="1542"/>
                  </a:lnTo>
                  <a:lnTo>
                    <a:pt x="1200" y="1542"/>
                  </a:lnTo>
                  <a:lnTo>
                    <a:pt x="1180" y="1524"/>
                  </a:lnTo>
                  <a:lnTo>
                    <a:pt x="1158" y="1506"/>
                  </a:lnTo>
                  <a:lnTo>
                    <a:pt x="1136" y="1490"/>
                  </a:lnTo>
                  <a:lnTo>
                    <a:pt x="1114" y="1476"/>
                  </a:lnTo>
                  <a:lnTo>
                    <a:pt x="1090" y="1464"/>
                  </a:lnTo>
                  <a:lnTo>
                    <a:pt x="1066" y="1454"/>
                  </a:lnTo>
                  <a:lnTo>
                    <a:pt x="1040" y="1446"/>
                  </a:lnTo>
                  <a:lnTo>
                    <a:pt x="1016" y="1440"/>
                  </a:lnTo>
                  <a:lnTo>
                    <a:pt x="990" y="1434"/>
                  </a:lnTo>
                  <a:lnTo>
                    <a:pt x="964" y="1430"/>
                  </a:lnTo>
                  <a:lnTo>
                    <a:pt x="938" y="1428"/>
                  </a:lnTo>
                  <a:lnTo>
                    <a:pt x="912" y="1428"/>
                  </a:lnTo>
                  <a:lnTo>
                    <a:pt x="888" y="1430"/>
                  </a:lnTo>
                  <a:lnTo>
                    <a:pt x="862" y="1434"/>
                  </a:lnTo>
                  <a:lnTo>
                    <a:pt x="836" y="1438"/>
                  </a:lnTo>
                  <a:lnTo>
                    <a:pt x="810" y="1446"/>
                  </a:lnTo>
                  <a:lnTo>
                    <a:pt x="534" y="1170"/>
                  </a:lnTo>
                  <a:lnTo>
                    <a:pt x="534" y="1170"/>
                  </a:lnTo>
                  <a:lnTo>
                    <a:pt x="524" y="1160"/>
                  </a:lnTo>
                  <a:lnTo>
                    <a:pt x="512" y="1152"/>
                  </a:lnTo>
                  <a:lnTo>
                    <a:pt x="500" y="1144"/>
                  </a:lnTo>
                  <a:lnTo>
                    <a:pt x="488" y="1138"/>
                  </a:lnTo>
                  <a:lnTo>
                    <a:pt x="476" y="1134"/>
                  </a:lnTo>
                  <a:lnTo>
                    <a:pt x="462" y="1132"/>
                  </a:lnTo>
                  <a:lnTo>
                    <a:pt x="450" y="1130"/>
                  </a:lnTo>
                  <a:lnTo>
                    <a:pt x="436" y="1128"/>
                  </a:lnTo>
                  <a:lnTo>
                    <a:pt x="422" y="1130"/>
                  </a:lnTo>
                  <a:lnTo>
                    <a:pt x="410" y="1132"/>
                  </a:lnTo>
                  <a:lnTo>
                    <a:pt x="396" y="1134"/>
                  </a:lnTo>
                  <a:lnTo>
                    <a:pt x="384" y="1138"/>
                  </a:lnTo>
                  <a:lnTo>
                    <a:pt x="372" y="1144"/>
                  </a:lnTo>
                  <a:lnTo>
                    <a:pt x="360" y="1152"/>
                  </a:lnTo>
                  <a:lnTo>
                    <a:pt x="348" y="1160"/>
                  </a:lnTo>
                  <a:lnTo>
                    <a:pt x="338" y="1170"/>
                  </a:lnTo>
                  <a:lnTo>
                    <a:pt x="338" y="1170"/>
                  </a:lnTo>
                  <a:lnTo>
                    <a:pt x="328" y="1180"/>
                  </a:lnTo>
                  <a:lnTo>
                    <a:pt x="320" y="1190"/>
                  </a:lnTo>
                  <a:lnTo>
                    <a:pt x="314" y="1202"/>
                  </a:lnTo>
                  <a:lnTo>
                    <a:pt x="308" y="1214"/>
                  </a:lnTo>
                  <a:lnTo>
                    <a:pt x="302" y="1228"/>
                  </a:lnTo>
                  <a:lnTo>
                    <a:pt x="300" y="1240"/>
                  </a:lnTo>
                  <a:lnTo>
                    <a:pt x="298" y="1254"/>
                  </a:lnTo>
                  <a:lnTo>
                    <a:pt x="298" y="1268"/>
                  </a:lnTo>
                  <a:lnTo>
                    <a:pt x="298" y="1280"/>
                  </a:lnTo>
                  <a:lnTo>
                    <a:pt x="300" y="1294"/>
                  </a:lnTo>
                  <a:lnTo>
                    <a:pt x="302" y="1306"/>
                  </a:lnTo>
                  <a:lnTo>
                    <a:pt x="308" y="1320"/>
                  </a:lnTo>
                  <a:lnTo>
                    <a:pt x="314" y="1332"/>
                  </a:lnTo>
                  <a:lnTo>
                    <a:pt x="320" y="1344"/>
                  </a:lnTo>
                  <a:lnTo>
                    <a:pt x="328" y="1354"/>
                  </a:lnTo>
                  <a:lnTo>
                    <a:pt x="338" y="1366"/>
                  </a:lnTo>
                  <a:lnTo>
                    <a:pt x="592" y="1618"/>
                  </a:lnTo>
                  <a:lnTo>
                    <a:pt x="592" y="1618"/>
                  </a:lnTo>
                  <a:lnTo>
                    <a:pt x="580" y="1638"/>
                  </a:lnTo>
                  <a:lnTo>
                    <a:pt x="572" y="1658"/>
                  </a:lnTo>
                  <a:lnTo>
                    <a:pt x="562" y="1678"/>
                  </a:lnTo>
                  <a:lnTo>
                    <a:pt x="556" y="1700"/>
                  </a:lnTo>
                  <a:lnTo>
                    <a:pt x="280" y="1424"/>
                  </a:lnTo>
                  <a:lnTo>
                    <a:pt x="280" y="1424"/>
                  </a:lnTo>
                  <a:lnTo>
                    <a:pt x="264" y="1408"/>
                  </a:lnTo>
                  <a:lnTo>
                    <a:pt x="252" y="1390"/>
                  </a:lnTo>
                  <a:lnTo>
                    <a:pt x="240" y="1372"/>
                  </a:lnTo>
                  <a:lnTo>
                    <a:pt x="232" y="1352"/>
                  </a:lnTo>
                  <a:lnTo>
                    <a:pt x="224" y="1332"/>
                  </a:lnTo>
                  <a:lnTo>
                    <a:pt x="218" y="1310"/>
                  </a:lnTo>
                  <a:lnTo>
                    <a:pt x="216" y="1290"/>
                  </a:lnTo>
                  <a:lnTo>
                    <a:pt x="214" y="1268"/>
                  </a:lnTo>
                  <a:lnTo>
                    <a:pt x="214" y="1268"/>
                  </a:lnTo>
                  <a:lnTo>
                    <a:pt x="216" y="1246"/>
                  </a:lnTo>
                  <a:lnTo>
                    <a:pt x="218" y="1224"/>
                  </a:lnTo>
                  <a:lnTo>
                    <a:pt x="224" y="1202"/>
                  </a:lnTo>
                  <a:lnTo>
                    <a:pt x="232" y="1182"/>
                  </a:lnTo>
                  <a:lnTo>
                    <a:pt x="240" y="1162"/>
                  </a:lnTo>
                  <a:lnTo>
                    <a:pt x="252" y="1144"/>
                  </a:lnTo>
                  <a:lnTo>
                    <a:pt x="264" y="1126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82" y="1108"/>
                  </a:lnTo>
                  <a:lnTo>
                    <a:pt x="282" y="808"/>
                  </a:lnTo>
                  <a:lnTo>
                    <a:pt x="282" y="808"/>
                  </a:lnTo>
                  <a:lnTo>
                    <a:pt x="282" y="794"/>
                  </a:lnTo>
                  <a:lnTo>
                    <a:pt x="278" y="780"/>
                  </a:lnTo>
                  <a:lnTo>
                    <a:pt x="276" y="766"/>
                  </a:lnTo>
                  <a:lnTo>
                    <a:pt x="270" y="754"/>
                  </a:lnTo>
                  <a:lnTo>
                    <a:pt x="264" y="742"/>
                  </a:lnTo>
                  <a:lnTo>
                    <a:pt x="258" y="730"/>
                  </a:lnTo>
                  <a:lnTo>
                    <a:pt x="250" y="718"/>
                  </a:lnTo>
                  <a:lnTo>
                    <a:pt x="240" y="708"/>
                  </a:lnTo>
                  <a:lnTo>
                    <a:pt x="230" y="700"/>
                  </a:lnTo>
                  <a:lnTo>
                    <a:pt x="220" y="692"/>
                  </a:lnTo>
                  <a:lnTo>
                    <a:pt x="208" y="684"/>
                  </a:lnTo>
                  <a:lnTo>
                    <a:pt x="196" y="678"/>
                  </a:lnTo>
                  <a:lnTo>
                    <a:pt x="182" y="674"/>
                  </a:lnTo>
                  <a:lnTo>
                    <a:pt x="170" y="670"/>
                  </a:lnTo>
                  <a:lnTo>
                    <a:pt x="156" y="668"/>
                  </a:lnTo>
                  <a:lnTo>
                    <a:pt x="142" y="668"/>
                  </a:lnTo>
                  <a:lnTo>
                    <a:pt x="142" y="668"/>
                  </a:lnTo>
                  <a:lnTo>
                    <a:pt x="126" y="668"/>
                  </a:lnTo>
                  <a:lnTo>
                    <a:pt x="112" y="670"/>
                  </a:lnTo>
                  <a:lnTo>
                    <a:pt x="100" y="674"/>
                  </a:lnTo>
                  <a:lnTo>
                    <a:pt x="86" y="678"/>
                  </a:lnTo>
                  <a:lnTo>
                    <a:pt x="74" y="684"/>
                  </a:lnTo>
                  <a:lnTo>
                    <a:pt x="62" y="692"/>
                  </a:lnTo>
                  <a:lnTo>
                    <a:pt x="52" y="700"/>
                  </a:lnTo>
                  <a:lnTo>
                    <a:pt x="42" y="708"/>
                  </a:lnTo>
                  <a:lnTo>
                    <a:pt x="32" y="718"/>
                  </a:lnTo>
                  <a:lnTo>
                    <a:pt x="24" y="730"/>
                  </a:lnTo>
                  <a:lnTo>
                    <a:pt x="18" y="742"/>
                  </a:lnTo>
                  <a:lnTo>
                    <a:pt x="12" y="754"/>
                  </a:lnTo>
                  <a:lnTo>
                    <a:pt x="6" y="766"/>
                  </a:lnTo>
                  <a:lnTo>
                    <a:pt x="4" y="780"/>
                  </a:lnTo>
                  <a:lnTo>
                    <a:pt x="2" y="794"/>
                  </a:lnTo>
                  <a:lnTo>
                    <a:pt x="0" y="808"/>
                  </a:lnTo>
                  <a:lnTo>
                    <a:pt x="0" y="808"/>
                  </a:lnTo>
                  <a:close/>
                  <a:moveTo>
                    <a:pt x="592" y="1110"/>
                  </a:moveTo>
                  <a:lnTo>
                    <a:pt x="602" y="1120"/>
                  </a:lnTo>
                  <a:lnTo>
                    <a:pt x="602" y="808"/>
                  </a:lnTo>
                  <a:lnTo>
                    <a:pt x="602" y="808"/>
                  </a:lnTo>
                  <a:lnTo>
                    <a:pt x="602" y="786"/>
                  </a:lnTo>
                  <a:lnTo>
                    <a:pt x="596" y="766"/>
                  </a:lnTo>
                  <a:lnTo>
                    <a:pt x="590" y="748"/>
                  </a:lnTo>
                  <a:lnTo>
                    <a:pt x="580" y="730"/>
                  </a:lnTo>
                  <a:lnTo>
                    <a:pt x="566" y="714"/>
                  </a:lnTo>
                  <a:lnTo>
                    <a:pt x="552" y="700"/>
                  </a:lnTo>
                  <a:lnTo>
                    <a:pt x="536" y="688"/>
                  </a:lnTo>
                  <a:lnTo>
                    <a:pt x="518" y="680"/>
                  </a:lnTo>
                  <a:lnTo>
                    <a:pt x="518" y="1064"/>
                  </a:lnTo>
                  <a:lnTo>
                    <a:pt x="518" y="1064"/>
                  </a:lnTo>
                  <a:lnTo>
                    <a:pt x="538" y="1072"/>
                  </a:lnTo>
                  <a:lnTo>
                    <a:pt x="558" y="1082"/>
                  </a:lnTo>
                  <a:lnTo>
                    <a:pt x="576" y="1096"/>
                  </a:lnTo>
                  <a:lnTo>
                    <a:pt x="592" y="1110"/>
                  </a:lnTo>
                  <a:lnTo>
                    <a:pt x="592" y="1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137037" y="128265"/>
            <a:ext cx="7886700" cy="9504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Strategic Commissioning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30387"/>
            <a:ext cx="2057400" cy="365125"/>
          </a:xfrm>
        </p:spPr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175" y="4148454"/>
            <a:ext cx="2808000" cy="138499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Focus on bonding and attachment delivered through health visitors, schools and parenting </a:t>
            </a:r>
            <a:r>
              <a:rPr lang="en-GB" sz="1400" dirty="0" smtClean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87176" y="4125202"/>
            <a:ext cx="2808578" cy="3897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5 - Prevention </a:t>
            </a:r>
            <a:r>
              <a:rPr lang="en-GB" sz="1600" b="1" dirty="0">
                <a:solidFill>
                  <a:schemeClr val="bg1"/>
                </a:solidFill>
              </a:rPr>
              <a:t>U</a:t>
            </a:r>
            <a:r>
              <a:rPr lang="en-GB" sz="1600" b="1" dirty="0" smtClean="0">
                <a:solidFill>
                  <a:schemeClr val="bg1"/>
                </a:solidFill>
              </a:rPr>
              <a:t>nder </a:t>
            </a:r>
            <a:r>
              <a:rPr lang="en-GB" sz="1600" b="1" dirty="0">
                <a:solidFill>
                  <a:schemeClr val="bg1"/>
                </a:solidFill>
              </a:rPr>
              <a:t>5s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8687" y="1273071"/>
            <a:ext cx="244800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Treatment in the community will become a default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Addressing existing gaps in onward placements and services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9801" y="1278500"/>
            <a:ext cx="2448000" cy="575283"/>
          </a:xfrm>
          <a:prstGeom prst="rect">
            <a:avLst/>
          </a:prstGeom>
          <a:solidFill>
            <a:schemeClr val="accent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1 - Support on Recovery </a:t>
            </a:r>
            <a:r>
              <a:rPr lang="en-GB" sz="1600" b="1" dirty="0">
                <a:solidFill>
                  <a:schemeClr val="bg1"/>
                </a:solidFill>
              </a:rPr>
              <a:t>J</a:t>
            </a:r>
            <a:r>
              <a:rPr lang="en-GB" sz="1600" b="1" dirty="0" smtClean="0">
                <a:solidFill>
                  <a:schemeClr val="bg1"/>
                </a:solidFill>
              </a:rPr>
              <a:t>ourney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21558" y="3337449"/>
            <a:ext cx="2448000" cy="2196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Propose </a:t>
            </a:r>
            <a:r>
              <a:rPr lang="en-GB" sz="1400" dirty="0">
                <a:solidFill>
                  <a:schemeClr val="tx1"/>
                </a:solidFill>
              </a:rPr>
              <a:t>new pathways and prescribing guidelines which address the known potential impact of some mental health medications on physical health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21558" y="3238173"/>
            <a:ext cx="2448000" cy="4404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6 - Consider </a:t>
            </a:r>
            <a:r>
              <a:rPr lang="en-GB" sz="1600" b="1" dirty="0">
                <a:solidFill>
                  <a:schemeClr val="bg1"/>
                </a:solidFill>
              </a:rPr>
              <a:t>P</a:t>
            </a:r>
            <a:r>
              <a:rPr lang="en-GB" sz="1600" b="1" dirty="0" smtClean="0">
                <a:solidFill>
                  <a:schemeClr val="bg1"/>
                </a:solidFill>
              </a:rPr>
              <a:t>hysical </a:t>
            </a:r>
            <a:r>
              <a:rPr lang="en-GB" sz="1600" b="1" dirty="0">
                <a:solidFill>
                  <a:schemeClr val="bg1"/>
                </a:solidFill>
              </a:rPr>
              <a:t>H</a:t>
            </a:r>
            <a:r>
              <a:rPr lang="en-GB" sz="1600" b="1" dirty="0" smtClean="0">
                <a:solidFill>
                  <a:schemeClr val="bg1"/>
                </a:solidFill>
              </a:rPr>
              <a:t>ealth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87175" y="1273071"/>
            <a:ext cx="2808000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Develop more non clinical services, ensuring that extended assessment is available for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Ensure that we have 24/7 intensive home based alternatives to admission and effective 24/7 urgent &amp; emergency liaison mental health services for all ages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87754" y="1264782"/>
            <a:ext cx="2808000" cy="575283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2 - Avoid </a:t>
            </a:r>
            <a:r>
              <a:rPr lang="en-GB" sz="1600" b="1" dirty="0">
                <a:solidFill>
                  <a:schemeClr val="bg1"/>
                </a:solidFill>
              </a:rPr>
              <a:t>U</a:t>
            </a:r>
            <a:r>
              <a:rPr lang="en-GB" sz="1600" b="1" dirty="0" smtClean="0">
                <a:solidFill>
                  <a:schemeClr val="bg1"/>
                </a:solidFill>
              </a:rPr>
              <a:t>nnecessary </a:t>
            </a:r>
            <a:r>
              <a:rPr lang="en-GB" sz="1600" b="1" dirty="0">
                <a:solidFill>
                  <a:schemeClr val="bg1"/>
                </a:solidFill>
              </a:rPr>
              <a:t>H</a:t>
            </a:r>
            <a:r>
              <a:rPr lang="en-GB" sz="1600" b="1" dirty="0" smtClean="0">
                <a:solidFill>
                  <a:schemeClr val="bg1"/>
                </a:solidFill>
              </a:rPr>
              <a:t>ospital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tays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1558" y="1264008"/>
            <a:ext cx="2448000" cy="18000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Address </a:t>
            </a:r>
            <a:r>
              <a:rPr lang="en-GB" sz="1400" dirty="0">
                <a:solidFill>
                  <a:schemeClr val="tx1"/>
                </a:solidFill>
              </a:rPr>
              <a:t>the independence of those with dementia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21558" y="1249527"/>
            <a:ext cx="2448000" cy="779846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3 - Provide 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en-GB" sz="1600" b="1" dirty="0" smtClean="0">
                <a:solidFill>
                  <a:schemeClr val="bg1"/>
                </a:solidFill>
              </a:rPr>
              <a:t>ervices </a:t>
            </a:r>
            <a:r>
              <a:rPr lang="en-GB" sz="1600" b="1" dirty="0">
                <a:solidFill>
                  <a:schemeClr val="bg1"/>
                </a:solidFill>
              </a:rPr>
              <a:t>W</a:t>
            </a:r>
            <a:r>
              <a:rPr lang="en-GB" sz="1600" b="1" dirty="0" smtClean="0">
                <a:solidFill>
                  <a:schemeClr val="bg1"/>
                </a:solidFill>
              </a:rPr>
              <a:t>hich </a:t>
            </a:r>
            <a:r>
              <a:rPr lang="en-GB" sz="1600" b="1" dirty="0">
                <a:solidFill>
                  <a:schemeClr val="bg1"/>
                </a:solidFill>
              </a:rPr>
              <a:t>M</a:t>
            </a:r>
            <a:r>
              <a:rPr lang="en-GB" sz="1600" b="1" dirty="0" smtClean="0">
                <a:solidFill>
                  <a:schemeClr val="bg1"/>
                </a:solidFill>
              </a:rPr>
              <a:t>aintain </a:t>
            </a:r>
            <a:r>
              <a:rPr lang="en-GB" sz="1600" b="1" dirty="0">
                <a:solidFill>
                  <a:schemeClr val="bg1"/>
                </a:solidFill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</a:rPr>
              <a:t>ndependence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686" y="3286680"/>
            <a:ext cx="2448000" cy="224676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Invest </a:t>
            </a:r>
            <a:r>
              <a:rPr lang="en-GB" sz="1400" dirty="0">
                <a:solidFill>
                  <a:schemeClr val="tx1"/>
                </a:solidFill>
              </a:rPr>
              <a:t>in evidence based practice, informed by lived experience to commission </a:t>
            </a:r>
            <a:r>
              <a:rPr lang="en-GB" sz="1400" dirty="0" smtClean="0">
                <a:solidFill>
                  <a:schemeClr val="tx1"/>
                </a:solidFill>
              </a:rPr>
              <a:t>services </a:t>
            </a:r>
            <a:r>
              <a:rPr lang="en-GB" sz="1400" dirty="0">
                <a:solidFill>
                  <a:schemeClr val="tx1"/>
                </a:solidFill>
              </a:rPr>
              <a:t>designed to achieve comparable outcomes for </a:t>
            </a:r>
            <a:r>
              <a:rPr lang="en-GB" sz="1400" dirty="0" smtClean="0">
                <a:solidFill>
                  <a:schemeClr val="tx1"/>
                </a:solidFill>
              </a:rPr>
              <a:t>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9597" y="3238173"/>
            <a:ext cx="2448000" cy="57528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4 - Address </a:t>
            </a:r>
            <a:r>
              <a:rPr lang="en-GB" sz="1600" b="1" dirty="0">
                <a:solidFill>
                  <a:schemeClr val="bg1"/>
                </a:solidFill>
              </a:rPr>
              <a:t>H</a:t>
            </a:r>
            <a:r>
              <a:rPr lang="en-GB" sz="1600" b="1" dirty="0" smtClean="0">
                <a:solidFill>
                  <a:schemeClr val="bg1"/>
                </a:solidFill>
              </a:rPr>
              <a:t>ealth </a:t>
            </a:r>
            <a:r>
              <a:rPr lang="en-GB" sz="1600" b="1" dirty="0">
                <a:solidFill>
                  <a:schemeClr val="bg1"/>
                </a:solidFill>
              </a:rPr>
              <a:t>I</a:t>
            </a:r>
            <a:r>
              <a:rPr lang="en-GB" sz="1600" b="1" dirty="0" smtClean="0">
                <a:solidFill>
                  <a:schemeClr val="bg1"/>
                </a:solidFill>
              </a:rPr>
              <a:t>nequalities 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http://sluggerotoole.com/wp-content/uploads/2015/05/shutterstock_96612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4" y="131913"/>
            <a:ext cx="658167" cy="8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137037" y="128265"/>
            <a:ext cx="7886700" cy="9504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Mental Health Priorities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037" y="128265"/>
            <a:ext cx="7886700" cy="9504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Our Delivery Roadmap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873451"/>
            <a:ext cx="9042833" cy="52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472973" y="4618630"/>
            <a:ext cx="1980000" cy="1367395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2512619" y="4618630"/>
            <a:ext cx="1980000" cy="1367395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3" name="Freeform 31"/>
          <p:cNvSpPr>
            <a:spLocks/>
          </p:cNvSpPr>
          <p:nvPr/>
        </p:nvSpPr>
        <p:spPr bwMode="auto">
          <a:xfrm>
            <a:off x="510681" y="1104480"/>
            <a:ext cx="1980000" cy="3845171"/>
          </a:xfrm>
          <a:custGeom>
            <a:avLst/>
            <a:gdLst>
              <a:gd name="T0" fmla="*/ 427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7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7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7" y="0"/>
                </a:moveTo>
                <a:lnTo>
                  <a:pt x="0" y="250"/>
                </a:lnTo>
                <a:lnTo>
                  <a:pt x="0" y="1581"/>
                </a:lnTo>
                <a:lnTo>
                  <a:pt x="427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2549526" y="1112368"/>
            <a:ext cx="1980000" cy="3837283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9" name="Freeform 10"/>
          <p:cNvSpPr>
            <a:spLocks/>
          </p:cNvSpPr>
          <p:nvPr/>
        </p:nvSpPr>
        <p:spPr bwMode="auto">
          <a:xfrm>
            <a:off x="4552265" y="4618630"/>
            <a:ext cx="1980000" cy="1367395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0" name="Freeform 12"/>
          <p:cNvSpPr>
            <a:spLocks/>
          </p:cNvSpPr>
          <p:nvPr/>
        </p:nvSpPr>
        <p:spPr bwMode="auto">
          <a:xfrm>
            <a:off x="6591912" y="4618630"/>
            <a:ext cx="1980000" cy="1367395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>
            <a:off x="4589573" y="1112369"/>
            <a:ext cx="1980000" cy="3837282"/>
          </a:xfrm>
          <a:custGeom>
            <a:avLst/>
            <a:gdLst>
              <a:gd name="T0" fmla="*/ 427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7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7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7" y="0"/>
                </a:moveTo>
                <a:lnTo>
                  <a:pt x="0" y="250"/>
                </a:lnTo>
                <a:lnTo>
                  <a:pt x="0" y="1581"/>
                </a:lnTo>
                <a:lnTo>
                  <a:pt x="427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2" name="Freeform 38"/>
          <p:cNvSpPr>
            <a:spLocks/>
          </p:cNvSpPr>
          <p:nvPr/>
        </p:nvSpPr>
        <p:spPr bwMode="auto">
          <a:xfrm>
            <a:off x="6629620" y="1112368"/>
            <a:ext cx="1980000" cy="3837283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4957" tIns="57479" rIns="114957" bIns="57479" numCol="1" anchor="t" anchorCtr="0" compatLnSpc="1">
            <a:prstTxWarp prst="textNoShape">
              <a:avLst/>
            </a:prstTxWarp>
          </a:bodyPr>
          <a:lstStyle/>
          <a:p>
            <a:pPr defTabSz="1149558"/>
            <a:endParaRPr lang="en-GB" sz="2315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8433" y="5248699"/>
            <a:ext cx="1980000" cy="492443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Transformed Workforce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77406" y="5392380"/>
            <a:ext cx="1980000" cy="246221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Estates Strategy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36379" y="5248699"/>
            <a:ext cx="1986730" cy="492443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Communication </a:t>
            </a:r>
            <a:r>
              <a:rPr lang="en-GB" sz="1600" b="1" dirty="0">
                <a:solidFill>
                  <a:prstClr val="white"/>
                </a:solidFill>
              </a:rPr>
              <a:t>and </a:t>
            </a:r>
            <a:r>
              <a:rPr lang="en-GB" sz="1600" b="1" dirty="0" smtClean="0">
                <a:solidFill>
                  <a:prstClr val="white"/>
                </a:solidFill>
              </a:rPr>
              <a:t>Engagement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602082" y="5392379"/>
            <a:ext cx="1980000" cy="246221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IT Strategy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9479" y="2078287"/>
            <a:ext cx="1980000" cy="1938992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prstClr val="black"/>
                </a:solidFill>
              </a:rPr>
              <a:t>To address shortages of skills and to help make sure doctors focus their time on the things that no one else can do we are implementing two training programmes; </a:t>
            </a:r>
            <a:endParaRPr lang="en-GB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Support </a:t>
            </a:r>
            <a:r>
              <a:rPr lang="en-GB" sz="1400" dirty="0">
                <a:solidFill>
                  <a:prstClr val="black"/>
                </a:solidFill>
              </a:rPr>
              <a:t>Staff at </a:t>
            </a:r>
            <a:r>
              <a:rPr lang="en-GB" sz="1400" dirty="0" smtClean="0">
                <a:solidFill>
                  <a:prstClr val="black"/>
                </a:solidFill>
              </a:rPr>
              <a:t>scale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Advanced </a:t>
            </a:r>
            <a:r>
              <a:rPr lang="en-GB" sz="1400" dirty="0">
                <a:solidFill>
                  <a:prstClr val="black"/>
                </a:solidFill>
              </a:rPr>
              <a:t>Practice at scale.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73" y="2095078"/>
            <a:ext cx="1980000" cy="155119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prstClr val="black"/>
                </a:solidFill>
              </a:rPr>
              <a:t>We will use the estate we have to support delivery of our priorities. </a:t>
            </a:r>
            <a:endParaRPr lang="en-GB" sz="14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GB" sz="14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E.G. providing </a:t>
            </a:r>
            <a:r>
              <a:rPr lang="en-GB" sz="1400" dirty="0">
                <a:solidFill>
                  <a:prstClr val="black"/>
                </a:solidFill>
              </a:rPr>
              <a:t>care closer to home means we need to make best use of the estate in our localities.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05973" y="2078287"/>
            <a:ext cx="1980000" cy="1938992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prstClr val="black"/>
                </a:solidFill>
              </a:rPr>
              <a:t>We will make sure each of our big ideas are shaped through </a:t>
            </a:r>
            <a:r>
              <a:rPr lang="en-GB" sz="1400" dirty="0" smtClean="0">
                <a:solidFill>
                  <a:prstClr val="black"/>
                </a:solidFill>
              </a:rPr>
              <a:t>engagement with key stakeholder groups such as;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Public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Patients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Staff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Other stakeholders.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08673" y="2083068"/>
            <a:ext cx="1980000" cy="213289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We will utilise  technology to;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Give patients access to more </a:t>
            </a:r>
            <a:r>
              <a:rPr lang="en-GB" sz="1400" dirty="0">
                <a:solidFill>
                  <a:prstClr val="black"/>
                </a:solidFill>
              </a:rPr>
              <a:t>information </a:t>
            </a:r>
            <a:r>
              <a:rPr lang="en-GB" sz="1400" dirty="0" smtClean="0">
                <a:solidFill>
                  <a:prstClr val="black"/>
                </a:solidFill>
              </a:rPr>
              <a:t>to help manage </a:t>
            </a:r>
            <a:r>
              <a:rPr lang="en-GB" sz="1400" dirty="0">
                <a:solidFill>
                  <a:prstClr val="black"/>
                </a:solidFill>
              </a:rPr>
              <a:t>their own </a:t>
            </a:r>
            <a:r>
              <a:rPr lang="en-GB" sz="1400" dirty="0" smtClean="0">
                <a:solidFill>
                  <a:prstClr val="black"/>
                </a:solidFill>
              </a:rPr>
              <a:t>health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Create a </a:t>
            </a:r>
            <a:r>
              <a:rPr lang="en-GB" sz="1400" dirty="0">
                <a:solidFill>
                  <a:prstClr val="black"/>
                </a:solidFill>
              </a:rPr>
              <a:t>single electronic care record </a:t>
            </a:r>
            <a:r>
              <a:rPr lang="en-GB" sz="1400" dirty="0" smtClean="0">
                <a:solidFill>
                  <a:prstClr val="black"/>
                </a:solidFill>
              </a:rPr>
              <a:t>so </a:t>
            </a:r>
            <a:r>
              <a:rPr lang="en-GB" sz="1400" dirty="0">
                <a:solidFill>
                  <a:prstClr val="black"/>
                </a:solidFill>
              </a:rPr>
              <a:t>patients should only be asked things </a:t>
            </a:r>
            <a:r>
              <a:rPr lang="en-GB" sz="1400" dirty="0" smtClean="0">
                <a:solidFill>
                  <a:prstClr val="black"/>
                </a:solidFill>
              </a:rPr>
              <a:t>once</a:t>
            </a:r>
            <a:endParaRPr lang="en-GB" sz="1400" dirty="0">
              <a:solidFill>
                <a:prstClr val="black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13621" y="1256924"/>
            <a:ext cx="612000" cy="612000"/>
            <a:chOff x="4966372" y="2258092"/>
            <a:chExt cx="612000" cy="612000"/>
          </a:xfrm>
        </p:grpSpPr>
        <p:sp>
          <p:nvSpPr>
            <p:cNvPr id="21" name="Oval 20"/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Freeform 4859"/>
            <p:cNvSpPr>
              <a:spLocks noEditPoints="1"/>
            </p:cNvSpPr>
            <p:nvPr/>
          </p:nvSpPr>
          <p:spPr bwMode="auto">
            <a:xfrm>
              <a:off x="5094280" y="2317098"/>
              <a:ext cx="356184" cy="499143"/>
            </a:xfrm>
            <a:custGeom>
              <a:avLst/>
              <a:gdLst>
                <a:gd name="T0" fmla="*/ 184 w 294"/>
                <a:gd name="T1" fmla="*/ 408 h 412"/>
                <a:gd name="T2" fmla="*/ 112 w 294"/>
                <a:gd name="T3" fmla="*/ 410 h 412"/>
                <a:gd name="T4" fmla="*/ 54 w 294"/>
                <a:gd name="T5" fmla="*/ 390 h 412"/>
                <a:gd name="T6" fmla="*/ 0 w 294"/>
                <a:gd name="T7" fmla="*/ 350 h 412"/>
                <a:gd name="T8" fmla="*/ 14 w 294"/>
                <a:gd name="T9" fmla="*/ 202 h 412"/>
                <a:gd name="T10" fmla="*/ 80 w 294"/>
                <a:gd name="T11" fmla="*/ 166 h 412"/>
                <a:gd name="T12" fmla="*/ 74 w 294"/>
                <a:gd name="T13" fmla="*/ 210 h 412"/>
                <a:gd name="T14" fmla="*/ 78 w 294"/>
                <a:gd name="T15" fmla="*/ 240 h 412"/>
                <a:gd name="T16" fmla="*/ 112 w 294"/>
                <a:gd name="T17" fmla="*/ 240 h 412"/>
                <a:gd name="T18" fmla="*/ 114 w 294"/>
                <a:gd name="T19" fmla="*/ 210 h 412"/>
                <a:gd name="T20" fmla="*/ 170 w 294"/>
                <a:gd name="T21" fmla="*/ 166 h 412"/>
                <a:gd name="T22" fmla="*/ 150 w 294"/>
                <a:gd name="T23" fmla="*/ 226 h 412"/>
                <a:gd name="T24" fmla="*/ 122 w 294"/>
                <a:gd name="T25" fmla="*/ 266 h 412"/>
                <a:gd name="T26" fmla="*/ 124 w 294"/>
                <a:gd name="T27" fmla="*/ 340 h 412"/>
                <a:gd name="T28" fmla="*/ 156 w 294"/>
                <a:gd name="T29" fmla="*/ 344 h 412"/>
                <a:gd name="T30" fmla="*/ 162 w 294"/>
                <a:gd name="T31" fmla="*/ 328 h 412"/>
                <a:gd name="T32" fmla="*/ 144 w 294"/>
                <a:gd name="T33" fmla="*/ 276 h 412"/>
                <a:gd name="T34" fmla="*/ 154 w 294"/>
                <a:gd name="T35" fmla="*/ 250 h 412"/>
                <a:gd name="T36" fmla="*/ 180 w 294"/>
                <a:gd name="T37" fmla="*/ 240 h 412"/>
                <a:gd name="T38" fmla="*/ 212 w 294"/>
                <a:gd name="T39" fmla="*/ 256 h 412"/>
                <a:gd name="T40" fmla="*/ 218 w 294"/>
                <a:gd name="T41" fmla="*/ 322 h 412"/>
                <a:gd name="T42" fmla="*/ 200 w 294"/>
                <a:gd name="T43" fmla="*/ 328 h 412"/>
                <a:gd name="T44" fmla="*/ 206 w 294"/>
                <a:gd name="T45" fmla="*/ 344 h 412"/>
                <a:gd name="T46" fmla="*/ 240 w 294"/>
                <a:gd name="T47" fmla="*/ 390 h 412"/>
                <a:gd name="T48" fmla="*/ 294 w 294"/>
                <a:gd name="T49" fmla="*/ 250 h 412"/>
                <a:gd name="T50" fmla="*/ 272 w 294"/>
                <a:gd name="T51" fmla="*/ 192 h 412"/>
                <a:gd name="T52" fmla="*/ 192 w 294"/>
                <a:gd name="T53" fmla="*/ 166 h 412"/>
                <a:gd name="T54" fmla="*/ 202 w 294"/>
                <a:gd name="T55" fmla="*/ 222 h 412"/>
                <a:gd name="T56" fmla="*/ 236 w 294"/>
                <a:gd name="T57" fmla="*/ 256 h 412"/>
                <a:gd name="T58" fmla="*/ 240 w 294"/>
                <a:gd name="T59" fmla="*/ 334 h 412"/>
                <a:gd name="T60" fmla="*/ 92 w 294"/>
                <a:gd name="T61" fmla="*/ 122 h 412"/>
                <a:gd name="T62" fmla="*/ 136 w 294"/>
                <a:gd name="T63" fmla="*/ 146 h 412"/>
                <a:gd name="T64" fmla="*/ 178 w 294"/>
                <a:gd name="T65" fmla="*/ 140 h 412"/>
                <a:gd name="T66" fmla="*/ 214 w 294"/>
                <a:gd name="T67" fmla="*/ 106 h 412"/>
                <a:gd name="T68" fmla="*/ 148 w 294"/>
                <a:gd name="T69" fmla="*/ 84 h 412"/>
                <a:gd name="T70" fmla="*/ 82 w 294"/>
                <a:gd name="T71" fmla="*/ 106 h 412"/>
                <a:gd name="T72" fmla="*/ 148 w 294"/>
                <a:gd name="T73" fmla="*/ 0 h 412"/>
                <a:gd name="T74" fmla="*/ 208 w 294"/>
                <a:gd name="T75" fmla="*/ 32 h 412"/>
                <a:gd name="T76" fmla="*/ 220 w 294"/>
                <a:gd name="T77" fmla="*/ 90 h 412"/>
                <a:gd name="T78" fmla="*/ 148 w 294"/>
                <a:gd name="T79" fmla="*/ 68 h 412"/>
                <a:gd name="T80" fmla="*/ 76 w 294"/>
                <a:gd name="T81" fmla="*/ 90 h 412"/>
                <a:gd name="T82" fmla="*/ 80 w 294"/>
                <a:gd name="T83" fmla="*/ 44 h 412"/>
                <a:gd name="T84" fmla="*/ 132 w 294"/>
                <a:gd name="T85" fmla="*/ 2 h 412"/>
                <a:gd name="T86" fmla="*/ 156 w 294"/>
                <a:gd name="T87" fmla="*/ 18 h 412"/>
                <a:gd name="T88" fmla="*/ 148 w 294"/>
                <a:gd name="T89" fmla="*/ 10 h 412"/>
                <a:gd name="T90" fmla="*/ 140 w 294"/>
                <a:gd name="T91" fmla="*/ 28 h 412"/>
                <a:gd name="T92" fmla="*/ 122 w 294"/>
                <a:gd name="T93" fmla="*/ 34 h 412"/>
                <a:gd name="T94" fmla="*/ 126 w 294"/>
                <a:gd name="T95" fmla="*/ 44 h 412"/>
                <a:gd name="T96" fmla="*/ 140 w 294"/>
                <a:gd name="T97" fmla="*/ 58 h 412"/>
                <a:gd name="T98" fmla="*/ 150 w 294"/>
                <a:gd name="T99" fmla="*/ 62 h 412"/>
                <a:gd name="T100" fmla="*/ 166 w 294"/>
                <a:gd name="T101" fmla="*/ 44 h 412"/>
                <a:gd name="T102" fmla="*/ 174 w 294"/>
                <a:gd name="T103" fmla="*/ 36 h 412"/>
                <a:gd name="T104" fmla="*/ 166 w 294"/>
                <a:gd name="T105" fmla="*/ 2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412">
                  <a:moveTo>
                    <a:pt x="218" y="344"/>
                  </a:moveTo>
                  <a:lnTo>
                    <a:pt x="218" y="400"/>
                  </a:lnTo>
                  <a:lnTo>
                    <a:pt x="218" y="400"/>
                  </a:lnTo>
                  <a:lnTo>
                    <a:pt x="202" y="404"/>
                  </a:lnTo>
                  <a:lnTo>
                    <a:pt x="184" y="408"/>
                  </a:lnTo>
                  <a:lnTo>
                    <a:pt x="166" y="412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30" y="412"/>
                  </a:lnTo>
                  <a:lnTo>
                    <a:pt x="112" y="410"/>
                  </a:lnTo>
                  <a:lnTo>
                    <a:pt x="94" y="406"/>
                  </a:lnTo>
                  <a:lnTo>
                    <a:pt x="78" y="400"/>
                  </a:lnTo>
                  <a:lnTo>
                    <a:pt x="78" y="264"/>
                  </a:lnTo>
                  <a:lnTo>
                    <a:pt x="54" y="264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40" y="382"/>
                  </a:lnTo>
                  <a:lnTo>
                    <a:pt x="26" y="372"/>
                  </a:lnTo>
                  <a:lnTo>
                    <a:pt x="12" y="362"/>
                  </a:lnTo>
                  <a:lnTo>
                    <a:pt x="0" y="3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32"/>
                  </a:lnTo>
                  <a:lnTo>
                    <a:pt x="6" y="216"/>
                  </a:lnTo>
                  <a:lnTo>
                    <a:pt x="14" y="202"/>
                  </a:lnTo>
                  <a:lnTo>
                    <a:pt x="24" y="190"/>
                  </a:lnTo>
                  <a:lnTo>
                    <a:pt x="36" y="180"/>
                  </a:lnTo>
                  <a:lnTo>
                    <a:pt x="48" y="172"/>
                  </a:lnTo>
                  <a:lnTo>
                    <a:pt x="64" y="168"/>
                  </a:lnTo>
                  <a:lnTo>
                    <a:pt x="80" y="166"/>
                  </a:lnTo>
                  <a:lnTo>
                    <a:pt x="84" y="166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78" y="204"/>
                  </a:lnTo>
                  <a:lnTo>
                    <a:pt x="74" y="210"/>
                  </a:lnTo>
                  <a:lnTo>
                    <a:pt x="72" y="216"/>
                  </a:lnTo>
                  <a:lnTo>
                    <a:pt x="70" y="222"/>
                  </a:lnTo>
                  <a:lnTo>
                    <a:pt x="70" y="222"/>
                  </a:lnTo>
                  <a:lnTo>
                    <a:pt x="72" y="232"/>
                  </a:lnTo>
                  <a:lnTo>
                    <a:pt x="78" y="240"/>
                  </a:lnTo>
                  <a:lnTo>
                    <a:pt x="84" y="246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104" y="246"/>
                  </a:lnTo>
                  <a:lnTo>
                    <a:pt x="112" y="240"/>
                  </a:lnTo>
                  <a:lnTo>
                    <a:pt x="116" y="23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8" y="216"/>
                  </a:lnTo>
                  <a:lnTo>
                    <a:pt x="114" y="210"/>
                  </a:lnTo>
                  <a:lnTo>
                    <a:pt x="110" y="204"/>
                  </a:lnTo>
                  <a:lnTo>
                    <a:pt x="104" y="200"/>
                  </a:lnTo>
                  <a:lnTo>
                    <a:pt x="104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8"/>
                  </a:lnTo>
                  <a:lnTo>
                    <a:pt x="170" y="218"/>
                  </a:lnTo>
                  <a:lnTo>
                    <a:pt x="170" y="218"/>
                  </a:lnTo>
                  <a:lnTo>
                    <a:pt x="160" y="222"/>
                  </a:lnTo>
                  <a:lnTo>
                    <a:pt x="150" y="226"/>
                  </a:lnTo>
                  <a:lnTo>
                    <a:pt x="142" y="232"/>
                  </a:lnTo>
                  <a:lnTo>
                    <a:pt x="136" y="238"/>
                  </a:lnTo>
                  <a:lnTo>
                    <a:pt x="130" y="248"/>
                  </a:lnTo>
                  <a:lnTo>
                    <a:pt x="126" y="256"/>
                  </a:lnTo>
                  <a:lnTo>
                    <a:pt x="122" y="266"/>
                  </a:lnTo>
                  <a:lnTo>
                    <a:pt x="122" y="276"/>
                  </a:lnTo>
                  <a:lnTo>
                    <a:pt x="122" y="332"/>
                  </a:lnTo>
                  <a:lnTo>
                    <a:pt x="122" y="332"/>
                  </a:lnTo>
                  <a:lnTo>
                    <a:pt x="122" y="338"/>
                  </a:lnTo>
                  <a:lnTo>
                    <a:pt x="124" y="340"/>
                  </a:lnTo>
                  <a:lnTo>
                    <a:pt x="128" y="344"/>
                  </a:lnTo>
                  <a:lnTo>
                    <a:pt x="132" y="344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6" y="344"/>
                  </a:lnTo>
                  <a:lnTo>
                    <a:pt x="160" y="340"/>
                  </a:lnTo>
                  <a:lnTo>
                    <a:pt x="162" y="338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2" y="328"/>
                  </a:lnTo>
                  <a:lnTo>
                    <a:pt x="160" y="326"/>
                  </a:lnTo>
                  <a:lnTo>
                    <a:pt x="156" y="322"/>
                  </a:lnTo>
                  <a:lnTo>
                    <a:pt x="152" y="322"/>
                  </a:lnTo>
                  <a:lnTo>
                    <a:pt x="144" y="322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4" y="270"/>
                  </a:lnTo>
                  <a:lnTo>
                    <a:pt x="146" y="262"/>
                  </a:lnTo>
                  <a:lnTo>
                    <a:pt x="150" y="256"/>
                  </a:lnTo>
                  <a:lnTo>
                    <a:pt x="154" y="250"/>
                  </a:lnTo>
                  <a:lnTo>
                    <a:pt x="160" y="246"/>
                  </a:lnTo>
                  <a:lnTo>
                    <a:pt x="166" y="242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0" y="240"/>
                  </a:lnTo>
                  <a:lnTo>
                    <a:pt x="188" y="240"/>
                  </a:lnTo>
                  <a:lnTo>
                    <a:pt x="196" y="242"/>
                  </a:lnTo>
                  <a:lnTo>
                    <a:pt x="202" y="246"/>
                  </a:lnTo>
                  <a:lnTo>
                    <a:pt x="208" y="250"/>
                  </a:lnTo>
                  <a:lnTo>
                    <a:pt x="212" y="256"/>
                  </a:lnTo>
                  <a:lnTo>
                    <a:pt x="216" y="262"/>
                  </a:lnTo>
                  <a:lnTo>
                    <a:pt x="218" y="270"/>
                  </a:lnTo>
                  <a:lnTo>
                    <a:pt x="218" y="276"/>
                  </a:lnTo>
                  <a:lnTo>
                    <a:pt x="218" y="278"/>
                  </a:lnTo>
                  <a:lnTo>
                    <a:pt x="218" y="322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06" y="322"/>
                  </a:lnTo>
                  <a:lnTo>
                    <a:pt x="202" y="326"/>
                  </a:lnTo>
                  <a:lnTo>
                    <a:pt x="200" y="328"/>
                  </a:lnTo>
                  <a:lnTo>
                    <a:pt x="198" y="332"/>
                  </a:lnTo>
                  <a:lnTo>
                    <a:pt x="198" y="332"/>
                  </a:lnTo>
                  <a:lnTo>
                    <a:pt x="200" y="338"/>
                  </a:lnTo>
                  <a:lnTo>
                    <a:pt x="202" y="340"/>
                  </a:lnTo>
                  <a:lnTo>
                    <a:pt x="206" y="344"/>
                  </a:lnTo>
                  <a:lnTo>
                    <a:pt x="210" y="344"/>
                  </a:lnTo>
                  <a:lnTo>
                    <a:pt x="218" y="344"/>
                  </a:lnTo>
                  <a:close/>
                  <a:moveTo>
                    <a:pt x="240" y="334"/>
                  </a:moveTo>
                  <a:lnTo>
                    <a:pt x="240" y="390"/>
                  </a:lnTo>
                  <a:lnTo>
                    <a:pt x="240" y="390"/>
                  </a:lnTo>
                  <a:lnTo>
                    <a:pt x="254" y="382"/>
                  </a:lnTo>
                  <a:lnTo>
                    <a:pt x="270" y="372"/>
                  </a:lnTo>
                  <a:lnTo>
                    <a:pt x="282" y="362"/>
                  </a:lnTo>
                  <a:lnTo>
                    <a:pt x="294" y="350"/>
                  </a:lnTo>
                  <a:lnTo>
                    <a:pt x="294" y="250"/>
                  </a:lnTo>
                  <a:lnTo>
                    <a:pt x="294" y="250"/>
                  </a:lnTo>
                  <a:lnTo>
                    <a:pt x="294" y="234"/>
                  </a:lnTo>
                  <a:lnTo>
                    <a:pt x="288" y="218"/>
                  </a:lnTo>
                  <a:lnTo>
                    <a:pt x="282" y="204"/>
                  </a:lnTo>
                  <a:lnTo>
                    <a:pt x="272" y="192"/>
                  </a:lnTo>
                  <a:lnTo>
                    <a:pt x="260" y="182"/>
                  </a:lnTo>
                  <a:lnTo>
                    <a:pt x="246" y="174"/>
                  </a:lnTo>
                  <a:lnTo>
                    <a:pt x="230" y="168"/>
                  </a:lnTo>
                  <a:lnTo>
                    <a:pt x="214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202" y="222"/>
                  </a:lnTo>
                  <a:lnTo>
                    <a:pt x="212" y="226"/>
                  </a:lnTo>
                  <a:lnTo>
                    <a:pt x="220" y="232"/>
                  </a:lnTo>
                  <a:lnTo>
                    <a:pt x="226" y="238"/>
                  </a:lnTo>
                  <a:lnTo>
                    <a:pt x="232" y="248"/>
                  </a:lnTo>
                  <a:lnTo>
                    <a:pt x="236" y="256"/>
                  </a:lnTo>
                  <a:lnTo>
                    <a:pt x="240" y="266"/>
                  </a:lnTo>
                  <a:lnTo>
                    <a:pt x="240" y="276"/>
                  </a:lnTo>
                  <a:lnTo>
                    <a:pt x="240" y="332"/>
                  </a:lnTo>
                  <a:lnTo>
                    <a:pt x="240" y="332"/>
                  </a:lnTo>
                  <a:lnTo>
                    <a:pt x="240" y="334"/>
                  </a:lnTo>
                  <a:lnTo>
                    <a:pt x="240" y="334"/>
                  </a:lnTo>
                  <a:close/>
                  <a:moveTo>
                    <a:pt x="82" y="106"/>
                  </a:moveTo>
                  <a:lnTo>
                    <a:pt x="82" y="106"/>
                  </a:lnTo>
                  <a:lnTo>
                    <a:pt x="86" y="116"/>
                  </a:lnTo>
                  <a:lnTo>
                    <a:pt x="92" y="122"/>
                  </a:lnTo>
                  <a:lnTo>
                    <a:pt x="100" y="130"/>
                  </a:lnTo>
                  <a:lnTo>
                    <a:pt x="108" y="136"/>
                  </a:lnTo>
                  <a:lnTo>
                    <a:pt x="118" y="140"/>
                  </a:lnTo>
                  <a:lnTo>
                    <a:pt x="126" y="144"/>
                  </a:lnTo>
                  <a:lnTo>
                    <a:pt x="136" y="146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58" y="146"/>
                  </a:lnTo>
                  <a:lnTo>
                    <a:pt x="168" y="144"/>
                  </a:lnTo>
                  <a:lnTo>
                    <a:pt x="178" y="140"/>
                  </a:lnTo>
                  <a:lnTo>
                    <a:pt x="186" y="136"/>
                  </a:lnTo>
                  <a:lnTo>
                    <a:pt x="196" y="130"/>
                  </a:lnTo>
                  <a:lnTo>
                    <a:pt x="202" y="122"/>
                  </a:lnTo>
                  <a:lnTo>
                    <a:pt x="208" y="11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00" y="96"/>
                  </a:lnTo>
                  <a:lnTo>
                    <a:pt x="184" y="90"/>
                  </a:lnTo>
                  <a:lnTo>
                    <a:pt x="166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30" y="84"/>
                  </a:lnTo>
                  <a:lnTo>
                    <a:pt x="112" y="90"/>
                  </a:lnTo>
                  <a:lnTo>
                    <a:pt x="96" y="96"/>
                  </a:lnTo>
                  <a:lnTo>
                    <a:pt x="82" y="106"/>
                  </a:lnTo>
                  <a:lnTo>
                    <a:pt x="82" y="106"/>
                  </a:lnTo>
                  <a:close/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2" y="2"/>
                  </a:lnTo>
                  <a:lnTo>
                    <a:pt x="176" y="6"/>
                  </a:lnTo>
                  <a:lnTo>
                    <a:pt x="190" y="12"/>
                  </a:lnTo>
                  <a:lnTo>
                    <a:pt x="200" y="22"/>
                  </a:lnTo>
                  <a:lnTo>
                    <a:pt x="208" y="32"/>
                  </a:lnTo>
                  <a:lnTo>
                    <a:pt x="216" y="44"/>
                  </a:lnTo>
                  <a:lnTo>
                    <a:pt x="220" y="58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04" y="80"/>
                  </a:lnTo>
                  <a:lnTo>
                    <a:pt x="186" y="74"/>
                  </a:lnTo>
                  <a:lnTo>
                    <a:pt x="168" y="68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8"/>
                  </a:lnTo>
                  <a:lnTo>
                    <a:pt x="110" y="74"/>
                  </a:lnTo>
                  <a:lnTo>
                    <a:pt x="92" y="8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58"/>
                  </a:lnTo>
                  <a:lnTo>
                    <a:pt x="80" y="44"/>
                  </a:lnTo>
                  <a:lnTo>
                    <a:pt x="86" y="32"/>
                  </a:lnTo>
                  <a:lnTo>
                    <a:pt x="96" y="22"/>
                  </a:lnTo>
                  <a:lnTo>
                    <a:pt x="106" y="12"/>
                  </a:lnTo>
                  <a:lnTo>
                    <a:pt x="118" y="6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48" y="0"/>
                  </a:lnTo>
                  <a:close/>
                  <a:moveTo>
                    <a:pt x="156" y="28"/>
                  </a:moveTo>
                  <a:lnTo>
                    <a:pt x="156" y="18"/>
                  </a:lnTo>
                  <a:lnTo>
                    <a:pt x="156" y="18"/>
                  </a:lnTo>
                  <a:lnTo>
                    <a:pt x="154" y="16"/>
                  </a:lnTo>
                  <a:lnTo>
                    <a:pt x="152" y="12"/>
                  </a:lnTo>
                  <a:lnTo>
                    <a:pt x="150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40" y="16"/>
                  </a:lnTo>
                  <a:lnTo>
                    <a:pt x="140" y="18"/>
                  </a:lnTo>
                  <a:lnTo>
                    <a:pt x="14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6" y="28"/>
                  </a:lnTo>
                  <a:lnTo>
                    <a:pt x="124" y="30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40" y="44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2" y="60"/>
                  </a:lnTo>
                  <a:lnTo>
                    <a:pt x="144" y="62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0" y="62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6" y="54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2" y="34"/>
                  </a:lnTo>
                  <a:lnTo>
                    <a:pt x="170" y="30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0784" y="1245490"/>
            <a:ext cx="612000" cy="612000"/>
            <a:chOff x="592807" y="4690710"/>
            <a:chExt cx="612000" cy="612000"/>
          </a:xfrm>
        </p:grpSpPr>
        <p:sp>
          <p:nvSpPr>
            <p:cNvPr id="24" name="Oval 23"/>
            <p:cNvSpPr/>
            <p:nvPr/>
          </p:nvSpPr>
          <p:spPr bwMode="ltGray">
            <a:xfrm>
              <a:off x="592807" y="4690710"/>
              <a:ext cx="612000" cy="612000"/>
            </a:xfrm>
            <a:prstGeom prst="ellipse">
              <a:avLst/>
            </a:prstGeom>
            <a:solidFill>
              <a:srgbClr val="5B9BD5"/>
            </a:solidFill>
            <a:ln w="31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Freeform 4923"/>
            <p:cNvSpPr>
              <a:spLocks noEditPoints="1"/>
            </p:cNvSpPr>
            <p:nvPr/>
          </p:nvSpPr>
          <p:spPr bwMode="auto">
            <a:xfrm>
              <a:off x="681987" y="4800382"/>
              <a:ext cx="433640" cy="397503"/>
            </a:xfrm>
            <a:custGeom>
              <a:avLst/>
              <a:gdLst>
                <a:gd name="T0" fmla="*/ 310 w 360"/>
                <a:gd name="T1" fmla="*/ 80 h 330"/>
                <a:gd name="T2" fmla="*/ 310 w 360"/>
                <a:gd name="T3" fmla="*/ 36 h 330"/>
                <a:gd name="T4" fmla="*/ 310 w 360"/>
                <a:gd name="T5" fmla="*/ 34 h 330"/>
                <a:gd name="T6" fmla="*/ 310 w 360"/>
                <a:gd name="T7" fmla="*/ 32 h 330"/>
                <a:gd name="T8" fmla="*/ 310 w 360"/>
                <a:gd name="T9" fmla="*/ 32 h 330"/>
                <a:gd name="T10" fmla="*/ 310 w 360"/>
                <a:gd name="T11" fmla="*/ 32 h 330"/>
                <a:gd name="T12" fmla="*/ 308 w 360"/>
                <a:gd name="T13" fmla="*/ 30 h 330"/>
                <a:gd name="T14" fmla="*/ 308 w 360"/>
                <a:gd name="T15" fmla="*/ 30 h 330"/>
                <a:gd name="T16" fmla="*/ 308 w 360"/>
                <a:gd name="T17" fmla="*/ 28 h 330"/>
                <a:gd name="T18" fmla="*/ 306 w 360"/>
                <a:gd name="T19" fmla="*/ 28 h 330"/>
                <a:gd name="T20" fmla="*/ 274 w 360"/>
                <a:gd name="T21" fmla="*/ 12 h 330"/>
                <a:gd name="T22" fmla="*/ 272 w 360"/>
                <a:gd name="T23" fmla="*/ 12 h 330"/>
                <a:gd name="T24" fmla="*/ 254 w 360"/>
                <a:gd name="T25" fmla="*/ 20 h 330"/>
                <a:gd name="T26" fmla="*/ 238 w 360"/>
                <a:gd name="T27" fmla="*/ 2 h 330"/>
                <a:gd name="T28" fmla="*/ 226 w 360"/>
                <a:gd name="T29" fmla="*/ 0 h 330"/>
                <a:gd name="T30" fmla="*/ 110 w 360"/>
                <a:gd name="T31" fmla="*/ 58 h 330"/>
                <a:gd name="T32" fmla="*/ 110 w 360"/>
                <a:gd name="T33" fmla="*/ 60 h 330"/>
                <a:gd name="T34" fmla="*/ 108 w 360"/>
                <a:gd name="T35" fmla="*/ 60 h 330"/>
                <a:gd name="T36" fmla="*/ 108 w 360"/>
                <a:gd name="T37" fmla="*/ 60 h 330"/>
                <a:gd name="T38" fmla="*/ 2 w 360"/>
                <a:gd name="T39" fmla="*/ 158 h 330"/>
                <a:gd name="T40" fmla="*/ 0 w 360"/>
                <a:gd name="T41" fmla="*/ 170 h 330"/>
                <a:gd name="T42" fmla="*/ 4 w 360"/>
                <a:gd name="T43" fmla="*/ 174 h 330"/>
                <a:gd name="T44" fmla="*/ 10 w 360"/>
                <a:gd name="T45" fmla="*/ 176 h 330"/>
                <a:gd name="T46" fmla="*/ 40 w 360"/>
                <a:gd name="T47" fmla="*/ 172 h 330"/>
                <a:gd name="T48" fmla="*/ 40 w 360"/>
                <a:gd name="T49" fmla="*/ 304 h 330"/>
                <a:gd name="T50" fmla="*/ 44 w 360"/>
                <a:gd name="T51" fmla="*/ 312 h 330"/>
                <a:gd name="T52" fmla="*/ 50 w 360"/>
                <a:gd name="T53" fmla="*/ 314 h 330"/>
                <a:gd name="T54" fmla="*/ 220 w 360"/>
                <a:gd name="T55" fmla="*/ 330 h 330"/>
                <a:gd name="T56" fmla="*/ 220 w 360"/>
                <a:gd name="T57" fmla="*/ 330 h 330"/>
                <a:gd name="T58" fmla="*/ 224 w 360"/>
                <a:gd name="T59" fmla="*/ 330 h 330"/>
                <a:gd name="T60" fmla="*/ 224 w 360"/>
                <a:gd name="T61" fmla="*/ 330 h 330"/>
                <a:gd name="T62" fmla="*/ 322 w 360"/>
                <a:gd name="T63" fmla="*/ 282 h 330"/>
                <a:gd name="T64" fmla="*/ 326 w 360"/>
                <a:gd name="T65" fmla="*/ 278 h 330"/>
                <a:gd name="T66" fmla="*/ 326 w 360"/>
                <a:gd name="T67" fmla="*/ 160 h 330"/>
                <a:gd name="T68" fmla="*/ 356 w 360"/>
                <a:gd name="T69" fmla="*/ 146 h 330"/>
                <a:gd name="T70" fmla="*/ 360 w 360"/>
                <a:gd name="T71" fmla="*/ 138 h 330"/>
                <a:gd name="T72" fmla="*/ 360 w 360"/>
                <a:gd name="T73" fmla="*/ 134 h 330"/>
                <a:gd name="T74" fmla="*/ 358 w 360"/>
                <a:gd name="T75" fmla="*/ 130 h 330"/>
                <a:gd name="T76" fmla="*/ 150 w 360"/>
                <a:gd name="T77" fmla="*/ 304 h 330"/>
                <a:gd name="T78" fmla="*/ 150 w 360"/>
                <a:gd name="T79" fmla="*/ 208 h 330"/>
                <a:gd name="T80" fmla="*/ 144 w 360"/>
                <a:gd name="T81" fmla="*/ 192 h 330"/>
                <a:gd name="T82" fmla="*/ 128 w 360"/>
                <a:gd name="T83" fmla="*/ 184 h 330"/>
                <a:gd name="T84" fmla="*/ 120 w 360"/>
                <a:gd name="T85" fmla="*/ 184 h 330"/>
                <a:gd name="T86" fmla="*/ 108 w 360"/>
                <a:gd name="T87" fmla="*/ 196 h 330"/>
                <a:gd name="T88" fmla="*/ 106 w 360"/>
                <a:gd name="T89" fmla="*/ 300 h 330"/>
                <a:gd name="T90" fmla="*/ 60 w 360"/>
                <a:gd name="T91" fmla="*/ 138 h 330"/>
                <a:gd name="T92" fmla="*/ 210 w 360"/>
                <a:gd name="T93" fmla="*/ 182 h 330"/>
                <a:gd name="T94" fmla="*/ 272 w 360"/>
                <a:gd name="T95" fmla="*/ 28 h 330"/>
                <a:gd name="T96" fmla="*/ 264 w 360"/>
                <a:gd name="T97" fmla="*/ 46 h 330"/>
                <a:gd name="T98" fmla="*/ 272 w 360"/>
                <a:gd name="T99" fmla="*/ 28 h 330"/>
                <a:gd name="T100" fmla="*/ 294 w 360"/>
                <a:gd name="T101" fmla="*/ 124 h 330"/>
                <a:gd name="T102" fmla="*/ 272 w 360"/>
                <a:gd name="T103" fmla="*/ 60 h 330"/>
                <a:gd name="T104" fmla="*/ 240 w 360"/>
                <a:gd name="T105" fmla="*/ 52 h 330"/>
                <a:gd name="T106" fmla="*/ 256 w 360"/>
                <a:gd name="T107" fmla="*/ 136 h 330"/>
                <a:gd name="T108" fmla="*/ 240 w 360"/>
                <a:gd name="T109" fmla="*/ 52 h 330"/>
                <a:gd name="T110" fmla="*/ 230 w 360"/>
                <a:gd name="T111" fmla="*/ 304 h 330"/>
                <a:gd name="T112" fmla="*/ 230 w 360"/>
                <a:gd name="T113" fmla="*/ 204 h 330"/>
                <a:gd name="T114" fmla="*/ 236 w 360"/>
                <a:gd name="T115" fmla="*/ 206 h 330"/>
                <a:gd name="T116" fmla="*/ 306 w 360"/>
                <a:gd name="T117" fmla="*/ 1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330">
                  <a:moveTo>
                    <a:pt x="358" y="130"/>
                  </a:moveTo>
                  <a:lnTo>
                    <a:pt x="310" y="80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8" y="28"/>
                  </a:lnTo>
                  <a:lnTo>
                    <a:pt x="308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2" y="12"/>
                  </a:lnTo>
                  <a:lnTo>
                    <a:pt x="268" y="12"/>
                  </a:lnTo>
                  <a:lnTo>
                    <a:pt x="254" y="2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114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74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40" y="172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2" y="308"/>
                  </a:lnTo>
                  <a:lnTo>
                    <a:pt x="44" y="312"/>
                  </a:lnTo>
                  <a:lnTo>
                    <a:pt x="46" y="314"/>
                  </a:lnTo>
                  <a:lnTo>
                    <a:pt x="50" y="314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224" y="330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26" y="278"/>
                  </a:lnTo>
                  <a:lnTo>
                    <a:pt x="326" y="272"/>
                  </a:lnTo>
                  <a:lnTo>
                    <a:pt x="326" y="160"/>
                  </a:lnTo>
                  <a:lnTo>
                    <a:pt x="356" y="146"/>
                  </a:lnTo>
                  <a:lnTo>
                    <a:pt x="356" y="146"/>
                  </a:lnTo>
                  <a:lnTo>
                    <a:pt x="358" y="142"/>
                  </a:lnTo>
                  <a:lnTo>
                    <a:pt x="360" y="138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8" y="130"/>
                  </a:lnTo>
                  <a:lnTo>
                    <a:pt x="358" y="130"/>
                  </a:lnTo>
                  <a:close/>
                  <a:moveTo>
                    <a:pt x="210" y="310"/>
                  </a:moveTo>
                  <a:lnTo>
                    <a:pt x="150" y="304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48" y="200"/>
                  </a:lnTo>
                  <a:lnTo>
                    <a:pt x="144" y="192"/>
                  </a:lnTo>
                  <a:lnTo>
                    <a:pt x="136" y="186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20" y="184"/>
                  </a:lnTo>
                  <a:lnTo>
                    <a:pt x="112" y="188"/>
                  </a:lnTo>
                  <a:lnTo>
                    <a:pt x="108" y="196"/>
                  </a:lnTo>
                  <a:lnTo>
                    <a:pt x="106" y="204"/>
                  </a:lnTo>
                  <a:lnTo>
                    <a:pt x="106" y="300"/>
                  </a:lnTo>
                  <a:lnTo>
                    <a:pt x="60" y="296"/>
                  </a:lnTo>
                  <a:lnTo>
                    <a:pt x="60" y="138"/>
                  </a:lnTo>
                  <a:lnTo>
                    <a:pt x="118" y="86"/>
                  </a:lnTo>
                  <a:lnTo>
                    <a:pt x="210" y="182"/>
                  </a:lnTo>
                  <a:lnTo>
                    <a:pt x="210" y="310"/>
                  </a:lnTo>
                  <a:close/>
                  <a:moveTo>
                    <a:pt x="272" y="28"/>
                  </a:moveTo>
                  <a:lnTo>
                    <a:pt x="286" y="36"/>
                  </a:lnTo>
                  <a:lnTo>
                    <a:pt x="264" y="46"/>
                  </a:lnTo>
                  <a:lnTo>
                    <a:pt x="250" y="40"/>
                  </a:lnTo>
                  <a:lnTo>
                    <a:pt x="272" y="28"/>
                  </a:lnTo>
                  <a:close/>
                  <a:moveTo>
                    <a:pt x="294" y="48"/>
                  </a:moveTo>
                  <a:lnTo>
                    <a:pt x="294" y="124"/>
                  </a:lnTo>
                  <a:lnTo>
                    <a:pt x="272" y="136"/>
                  </a:lnTo>
                  <a:lnTo>
                    <a:pt x="272" y="60"/>
                  </a:lnTo>
                  <a:lnTo>
                    <a:pt x="294" y="48"/>
                  </a:lnTo>
                  <a:close/>
                  <a:moveTo>
                    <a:pt x="240" y="52"/>
                  </a:moveTo>
                  <a:lnTo>
                    <a:pt x="256" y="60"/>
                  </a:lnTo>
                  <a:lnTo>
                    <a:pt x="256" y="136"/>
                  </a:lnTo>
                  <a:lnTo>
                    <a:pt x="240" y="128"/>
                  </a:lnTo>
                  <a:lnTo>
                    <a:pt x="240" y="52"/>
                  </a:lnTo>
                  <a:close/>
                  <a:moveTo>
                    <a:pt x="306" y="266"/>
                  </a:moveTo>
                  <a:lnTo>
                    <a:pt x="230" y="304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0" y="204"/>
                  </a:lnTo>
                  <a:lnTo>
                    <a:pt x="306" y="170"/>
                  </a:lnTo>
                  <a:lnTo>
                    <a:pt x="306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73819" y="1256924"/>
            <a:ext cx="612000" cy="612000"/>
            <a:chOff x="9322641" y="5907019"/>
            <a:chExt cx="612000" cy="612000"/>
          </a:xfrm>
        </p:grpSpPr>
        <p:sp>
          <p:nvSpPr>
            <p:cNvPr id="27" name="Oval 26"/>
            <p:cNvSpPr/>
            <p:nvPr/>
          </p:nvSpPr>
          <p:spPr bwMode="ltGray">
            <a:xfrm>
              <a:off x="9322641" y="5907019"/>
              <a:ext cx="612000" cy="612000"/>
            </a:xfrm>
            <a:prstGeom prst="ellipse">
              <a:avLst/>
            </a:prstGeom>
            <a:solidFill>
              <a:srgbClr val="5B9BD5"/>
            </a:solidFill>
            <a:ln w="31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Freeform 5014"/>
            <p:cNvSpPr>
              <a:spLocks noEditPoints="1"/>
            </p:cNvSpPr>
            <p:nvPr/>
          </p:nvSpPr>
          <p:spPr bwMode="auto">
            <a:xfrm>
              <a:off x="9411821" y="6045356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79674" y="1256924"/>
            <a:ext cx="612000" cy="612000"/>
            <a:chOff x="2342233" y="4690710"/>
            <a:chExt cx="612000" cy="612000"/>
          </a:xfrm>
        </p:grpSpPr>
        <p:sp>
          <p:nvSpPr>
            <p:cNvPr id="30" name="Oval 29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Enabling the Change </a:t>
            </a:r>
          </a:p>
        </p:txBody>
      </p:sp>
    </p:spTree>
    <p:extLst>
      <p:ext uri="{BB962C8B-B14F-4D97-AF65-F5344CB8AC3E}">
        <p14:creationId xmlns:p14="http://schemas.microsoft.com/office/powerpoint/2010/main" val="27338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3" y="1036745"/>
            <a:ext cx="86523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Arial" panose="020B0604020202020204" pitchFamily="34" charset="0"/>
              </a:rPr>
              <a:t>Our </a:t>
            </a:r>
            <a:r>
              <a:rPr lang="en-GB" sz="2000" dirty="0">
                <a:cs typeface="Arial" panose="020B0604020202020204" pitchFamily="34" charset="0"/>
              </a:rPr>
              <a:t>activities under the STP will, wherever possible, use the vehicles of locally established programmes including Healthy Lives, Healthy Futures and Ambition for Health</a:t>
            </a:r>
            <a:r>
              <a:rPr lang="en-GB" sz="2000" dirty="0" smtClean="0">
                <a:cs typeface="Arial" panose="020B0604020202020204" pitchFamily="34" charset="0"/>
              </a:rPr>
              <a:t>.</a:t>
            </a:r>
            <a:endParaRPr lang="en-GB" sz="2000" dirty="0"/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5973" y="2329407"/>
            <a:ext cx="4375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</a:t>
            </a:r>
            <a:r>
              <a:rPr lang="en-GB" sz="2000" dirty="0"/>
              <a:t>have engaged with more than </a:t>
            </a:r>
            <a:r>
              <a:rPr lang="en-GB" sz="2000" dirty="0" smtClean="0"/>
              <a:t>30,000 people across: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patient </a:t>
            </a:r>
            <a:r>
              <a:rPr lang="en-GB" sz="2000" dirty="0"/>
              <a:t>groups,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voluntary sector,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hospitals,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GPs,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local councils,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commissioners of services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2390" y="2381280"/>
            <a:ext cx="4411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plan to continue to engage </a:t>
            </a:r>
            <a:r>
              <a:rPr lang="en-GB" sz="2000" dirty="0"/>
              <a:t>and consult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Health and Wellbeing boards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Service users and the wider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Staff, including clinicians.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92157" y="5086709"/>
            <a:ext cx="968163" cy="968163"/>
            <a:chOff x="9617181" y="4690710"/>
            <a:chExt cx="612000" cy="612000"/>
          </a:xfrm>
        </p:grpSpPr>
        <p:sp>
          <p:nvSpPr>
            <p:cNvPr id="26" name="Oval 25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Freeform 4851"/>
            <p:cNvSpPr>
              <a:spLocks noEditPoints="1"/>
            </p:cNvSpPr>
            <p:nvPr/>
          </p:nvSpPr>
          <p:spPr bwMode="auto">
            <a:xfrm>
              <a:off x="9703458" y="4818431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5888" y="5086709"/>
            <a:ext cx="968163" cy="968163"/>
            <a:chOff x="1467520" y="5907019"/>
            <a:chExt cx="612000" cy="612000"/>
          </a:xfrm>
        </p:grpSpPr>
        <p:sp>
          <p:nvSpPr>
            <p:cNvPr id="29" name="Oval 28"/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solidFill>
              <a:srgbClr val="44546A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Freeform 4831"/>
            <p:cNvSpPr>
              <a:spLocks noEditPoints="1"/>
            </p:cNvSpPr>
            <p:nvPr/>
          </p:nvSpPr>
          <p:spPr bwMode="auto">
            <a:xfrm>
              <a:off x="1522671" y="6096691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23349" y="5086709"/>
            <a:ext cx="968163" cy="968163"/>
            <a:chOff x="7867755" y="2258092"/>
            <a:chExt cx="612000" cy="612000"/>
          </a:xfrm>
        </p:grpSpPr>
        <p:sp>
          <p:nvSpPr>
            <p:cNvPr id="32" name="Oval 31"/>
            <p:cNvSpPr/>
            <p:nvPr/>
          </p:nvSpPr>
          <p:spPr bwMode="ltGray">
            <a:xfrm>
              <a:off x="7867755" y="2258092"/>
              <a:ext cx="612000" cy="612000"/>
            </a:xfrm>
            <a:prstGeom prst="ellipse">
              <a:avLst/>
            </a:prstGeom>
            <a:solidFill>
              <a:srgbClr val="44546A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Freeform 4843"/>
            <p:cNvSpPr>
              <a:spLocks noEditPoints="1"/>
            </p:cNvSpPr>
            <p:nvPr/>
          </p:nvSpPr>
          <p:spPr bwMode="auto">
            <a:xfrm>
              <a:off x="7922351" y="2337515"/>
              <a:ext cx="502032" cy="487410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8426" y="5086709"/>
            <a:ext cx="968163" cy="968163"/>
            <a:chOff x="4966372" y="2258092"/>
            <a:chExt cx="612000" cy="612000"/>
          </a:xfrm>
        </p:grpSpPr>
        <p:sp>
          <p:nvSpPr>
            <p:cNvPr id="35" name="Oval 34"/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rgbClr val="44546A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Freeform 4859"/>
            <p:cNvSpPr>
              <a:spLocks noEditPoints="1"/>
            </p:cNvSpPr>
            <p:nvPr/>
          </p:nvSpPr>
          <p:spPr bwMode="auto">
            <a:xfrm>
              <a:off x="5094280" y="2317098"/>
              <a:ext cx="356184" cy="499143"/>
            </a:xfrm>
            <a:custGeom>
              <a:avLst/>
              <a:gdLst>
                <a:gd name="T0" fmla="*/ 184 w 294"/>
                <a:gd name="T1" fmla="*/ 408 h 412"/>
                <a:gd name="T2" fmla="*/ 112 w 294"/>
                <a:gd name="T3" fmla="*/ 410 h 412"/>
                <a:gd name="T4" fmla="*/ 54 w 294"/>
                <a:gd name="T5" fmla="*/ 390 h 412"/>
                <a:gd name="T6" fmla="*/ 0 w 294"/>
                <a:gd name="T7" fmla="*/ 350 h 412"/>
                <a:gd name="T8" fmla="*/ 14 w 294"/>
                <a:gd name="T9" fmla="*/ 202 h 412"/>
                <a:gd name="T10" fmla="*/ 80 w 294"/>
                <a:gd name="T11" fmla="*/ 166 h 412"/>
                <a:gd name="T12" fmla="*/ 74 w 294"/>
                <a:gd name="T13" fmla="*/ 210 h 412"/>
                <a:gd name="T14" fmla="*/ 78 w 294"/>
                <a:gd name="T15" fmla="*/ 240 h 412"/>
                <a:gd name="T16" fmla="*/ 112 w 294"/>
                <a:gd name="T17" fmla="*/ 240 h 412"/>
                <a:gd name="T18" fmla="*/ 114 w 294"/>
                <a:gd name="T19" fmla="*/ 210 h 412"/>
                <a:gd name="T20" fmla="*/ 170 w 294"/>
                <a:gd name="T21" fmla="*/ 166 h 412"/>
                <a:gd name="T22" fmla="*/ 150 w 294"/>
                <a:gd name="T23" fmla="*/ 226 h 412"/>
                <a:gd name="T24" fmla="*/ 122 w 294"/>
                <a:gd name="T25" fmla="*/ 266 h 412"/>
                <a:gd name="T26" fmla="*/ 124 w 294"/>
                <a:gd name="T27" fmla="*/ 340 h 412"/>
                <a:gd name="T28" fmla="*/ 156 w 294"/>
                <a:gd name="T29" fmla="*/ 344 h 412"/>
                <a:gd name="T30" fmla="*/ 162 w 294"/>
                <a:gd name="T31" fmla="*/ 328 h 412"/>
                <a:gd name="T32" fmla="*/ 144 w 294"/>
                <a:gd name="T33" fmla="*/ 276 h 412"/>
                <a:gd name="T34" fmla="*/ 154 w 294"/>
                <a:gd name="T35" fmla="*/ 250 h 412"/>
                <a:gd name="T36" fmla="*/ 180 w 294"/>
                <a:gd name="T37" fmla="*/ 240 h 412"/>
                <a:gd name="T38" fmla="*/ 212 w 294"/>
                <a:gd name="T39" fmla="*/ 256 h 412"/>
                <a:gd name="T40" fmla="*/ 218 w 294"/>
                <a:gd name="T41" fmla="*/ 322 h 412"/>
                <a:gd name="T42" fmla="*/ 200 w 294"/>
                <a:gd name="T43" fmla="*/ 328 h 412"/>
                <a:gd name="T44" fmla="*/ 206 w 294"/>
                <a:gd name="T45" fmla="*/ 344 h 412"/>
                <a:gd name="T46" fmla="*/ 240 w 294"/>
                <a:gd name="T47" fmla="*/ 390 h 412"/>
                <a:gd name="T48" fmla="*/ 294 w 294"/>
                <a:gd name="T49" fmla="*/ 250 h 412"/>
                <a:gd name="T50" fmla="*/ 272 w 294"/>
                <a:gd name="T51" fmla="*/ 192 h 412"/>
                <a:gd name="T52" fmla="*/ 192 w 294"/>
                <a:gd name="T53" fmla="*/ 166 h 412"/>
                <a:gd name="T54" fmla="*/ 202 w 294"/>
                <a:gd name="T55" fmla="*/ 222 h 412"/>
                <a:gd name="T56" fmla="*/ 236 w 294"/>
                <a:gd name="T57" fmla="*/ 256 h 412"/>
                <a:gd name="T58" fmla="*/ 240 w 294"/>
                <a:gd name="T59" fmla="*/ 334 h 412"/>
                <a:gd name="T60" fmla="*/ 92 w 294"/>
                <a:gd name="T61" fmla="*/ 122 h 412"/>
                <a:gd name="T62" fmla="*/ 136 w 294"/>
                <a:gd name="T63" fmla="*/ 146 h 412"/>
                <a:gd name="T64" fmla="*/ 178 w 294"/>
                <a:gd name="T65" fmla="*/ 140 h 412"/>
                <a:gd name="T66" fmla="*/ 214 w 294"/>
                <a:gd name="T67" fmla="*/ 106 h 412"/>
                <a:gd name="T68" fmla="*/ 148 w 294"/>
                <a:gd name="T69" fmla="*/ 84 h 412"/>
                <a:gd name="T70" fmla="*/ 82 w 294"/>
                <a:gd name="T71" fmla="*/ 106 h 412"/>
                <a:gd name="T72" fmla="*/ 148 w 294"/>
                <a:gd name="T73" fmla="*/ 0 h 412"/>
                <a:gd name="T74" fmla="*/ 208 w 294"/>
                <a:gd name="T75" fmla="*/ 32 h 412"/>
                <a:gd name="T76" fmla="*/ 220 w 294"/>
                <a:gd name="T77" fmla="*/ 90 h 412"/>
                <a:gd name="T78" fmla="*/ 148 w 294"/>
                <a:gd name="T79" fmla="*/ 68 h 412"/>
                <a:gd name="T80" fmla="*/ 76 w 294"/>
                <a:gd name="T81" fmla="*/ 90 h 412"/>
                <a:gd name="T82" fmla="*/ 80 w 294"/>
                <a:gd name="T83" fmla="*/ 44 h 412"/>
                <a:gd name="T84" fmla="*/ 132 w 294"/>
                <a:gd name="T85" fmla="*/ 2 h 412"/>
                <a:gd name="T86" fmla="*/ 156 w 294"/>
                <a:gd name="T87" fmla="*/ 18 h 412"/>
                <a:gd name="T88" fmla="*/ 148 w 294"/>
                <a:gd name="T89" fmla="*/ 10 h 412"/>
                <a:gd name="T90" fmla="*/ 140 w 294"/>
                <a:gd name="T91" fmla="*/ 28 h 412"/>
                <a:gd name="T92" fmla="*/ 122 w 294"/>
                <a:gd name="T93" fmla="*/ 34 h 412"/>
                <a:gd name="T94" fmla="*/ 126 w 294"/>
                <a:gd name="T95" fmla="*/ 44 h 412"/>
                <a:gd name="T96" fmla="*/ 140 w 294"/>
                <a:gd name="T97" fmla="*/ 58 h 412"/>
                <a:gd name="T98" fmla="*/ 150 w 294"/>
                <a:gd name="T99" fmla="*/ 62 h 412"/>
                <a:gd name="T100" fmla="*/ 166 w 294"/>
                <a:gd name="T101" fmla="*/ 44 h 412"/>
                <a:gd name="T102" fmla="*/ 174 w 294"/>
                <a:gd name="T103" fmla="*/ 36 h 412"/>
                <a:gd name="T104" fmla="*/ 166 w 294"/>
                <a:gd name="T105" fmla="*/ 2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412">
                  <a:moveTo>
                    <a:pt x="218" y="344"/>
                  </a:moveTo>
                  <a:lnTo>
                    <a:pt x="218" y="400"/>
                  </a:lnTo>
                  <a:lnTo>
                    <a:pt x="218" y="400"/>
                  </a:lnTo>
                  <a:lnTo>
                    <a:pt x="202" y="404"/>
                  </a:lnTo>
                  <a:lnTo>
                    <a:pt x="184" y="408"/>
                  </a:lnTo>
                  <a:lnTo>
                    <a:pt x="166" y="412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30" y="412"/>
                  </a:lnTo>
                  <a:lnTo>
                    <a:pt x="112" y="410"/>
                  </a:lnTo>
                  <a:lnTo>
                    <a:pt x="94" y="406"/>
                  </a:lnTo>
                  <a:lnTo>
                    <a:pt x="78" y="400"/>
                  </a:lnTo>
                  <a:lnTo>
                    <a:pt x="78" y="264"/>
                  </a:lnTo>
                  <a:lnTo>
                    <a:pt x="54" y="264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40" y="382"/>
                  </a:lnTo>
                  <a:lnTo>
                    <a:pt x="26" y="372"/>
                  </a:lnTo>
                  <a:lnTo>
                    <a:pt x="12" y="362"/>
                  </a:lnTo>
                  <a:lnTo>
                    <a:pt x="0" y="3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32"/>
                  </a:lnTo>
                  <a:lnTo>
                    <a:pt x="6" y="216"/>
                  </a:lnTo>
                  <a:lnTo>
                    <a:pt x="14" y="202"/>
                  </a:lnTo>
                  <a:lnTo>
                    <a:pt x="24" y="190"/>
                  </a:lnTo>
                  <a:lnTo>
                    <a:pt x="36" y="180"/>
                  </a:lnTo>
                  <a:lnTo>
                    <a:pt x="48" y="172"/>
                  </a:lnTo>
                  <a:lnTo>
                    <a:pt x="64" y="168"/>
                  </a:lnTo>
                  <a:lnTo>
                    <a:pt x="80" y="166"/>
                  </a:lnTo>
                  <a:lnTo>
                    <a:pt x="84" y="166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78" y="204"/>
                  </a:lnTo>
                  <a:lnTo>
                    <a:pt x="74" y="210"/>
                  </a:lnTo>
                  <a:lnTo>
                    <a:pt x="72" y="216"/>
                  </a:lnTo>
                  <a:lnTo>
                    <a:pt x="70" y="222"/>
                  </a:lnTo>
                  <a:lnTo>
                    <a:pt x="70" y="222"/>
                  </a:lnTo>
                  <a:lnTo>
                    <a:pt x="72" y="232"/>
                  </a:lnTo>
                  <a:lnTo>
                    <a:pt x="78" y="240"/>
                  </a:lnTo>
                  <a:lnTo>
                    <a:pt x="84" y="246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104" y="246"/>
                  </a:lnTo>
                  <a:lnTo>
                    <a:pt x="112" y="240"/>
                  </a:lnTo>
                  <a:lnTo>
                    <a:pt x="116" y="23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8" y="216"/>
                  </a:lnTo>
                  <a:lnTo>
                    <a:pt x="114" y="210"/>
                  </a:lnTo>
                  <a:lnTo>
                    <a:pt x="110" y="204"/>
                  </a:lnTo>
                  <a:lnTo>
                    <a:pt x="104" y="200"/>
                  </a:lnTo>
                  <a:lnTo>
                    <a:pt x="104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8"/>
                  </a:lnTo>
                  <a:lnTo>
                    <a:pt x="170" y="218"/>
                  </a:lnTo>
                  <a:lnTo>
                    <a:pt x="170" y="218"/>
                  </a:lnTo>
                  <a:lnTo>
                    <a:pt x="160" y="222"/>
                  </a:lnTo>
                  <a:lnTo>
                    <a:pt x="150" y="226"/>
                  </a:lnTo>
                  <a:lnTo>
                    <a:pt x="142" y="232"/>
                  </a:lnTo>
                  <a:lnTo>
                    <a:pt x="136" y="238"/>
                  </a:lnTo>
                  <a:lnTo>
                    <a:pt x="130" y="248"/>
                  </a:lnTo>
                  <a:lnTo>
                    <a:pt x="126" y="256"/>
                  </a:lnTo>
                  <a:lnTo>
                    <a:pt x="122" y="266"/>
                  </a:lnTo>
                  <a:lnTo>
                    <a:pt x="122" y="276"/>
                  </a:lnTo>
                  <a:lnTo>
                    <a:pt x="122" y="332"/>
                  </a:lnTo>
                  <a:lnTo>
                    <a:pt x="122" y="332"/>
                  </a:lnTo>
                  <a:lnTo>
                    <a:pt x="122" y="338"/>
                  </a:lnTo>
                  <a:lnTo>
                    <a:pt x="124" y="340"/>
                  </a:lnTo>
                  <a:lnTo>
                    <a:pt x="128" y="344"/>
                  </a:lnTo>
                  <a:lnTo>
                    <a:pt x="132" y="344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6" y="344"/>
                  </a:lnTo>
                  <a:lnTo>
                    <a:pt x="160" y="340"/>
                  </a:lnTo>
                  <a:lnTo>
                    <a:pt x="162" y="338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2" y="328"/>
                  </a:lnTo>
                  <a:lnTo>
                    <a:pt x="160" y="326"/>
                  </a:lnTo>
                  <a:lnTo>
                    <a:pt x="156" y="322"/>
                  </a:lnTo>
                  <a:lnTo>
                    <a:pt x="152" y="322"/>
                  </a:lnTo>
                  <a:lnTo>
                    <a:pt x="144" y="322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4" y="270"/>
                  </a:lnTo>
                  <a:lnTo>
                    <a:pt x="146" y="262"/>
                  </a:lnTo>
                  <a:lnTo>
                    <a:pt x="150" y="256"/>
                  </a:lnTo>
                  <a:lnTo>
                    <a:pt x="154" y="250"/>
                  </a:lnTo>
                  <a:lnTo>
                    <a:pt x="160" y="246"/>
                  </a:lnTo>
                  <a:lnTo>
                    <a:pt x="166" y="242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0" y="240"/>
                  </a:lnTo>
                  <a:lnTo>
                    <a:pt x="188" y="240"/>
                  </a:lnTo>
                  <a:lnTo>
                    <a:pt x="196" y="242"/>
                  </a:lnTo>
                  <a:lnTo>
                    <a:pt x="202" y="246"/>
                  </a:lnTo>
                  <a:lnTo>
                    <a:pt x="208" y="250"/>
                  </a:lnTo>
                  <a:lnTo>
                    <a:pt x="212" y="256"/>
                  </a:lnTo>
                  <a:lnTo>
                    <a:pt x="216" y="262"/>
                  </a:lnTo>
                  <a:lnTo>
                    <a:pt x="218" y="270"/>
                  </a:lnTo>
                  <a:lnTo>
                    <a:pt x="218" y="276"/>
                  </a:lnTo>
                  <a:lnTo>
                    <a:pt x="218" y="278"/>
                  </a:lnTo>
                  <a:lnTo>
                    <a:pt x="218" y="322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06" y="322"/>
                  </a:lnTo>
                  <a:lnTo>
                    <a:pt x="202" y="326"/>
                  </a:lnTo>
                  <a:lnTo>
                    <a:pt x="200" y="328"/>
                  </a:lnTo>
                  <a:lnTo>
                    <a:pt x="198" y="332"/>
                  </a:lnTo>
                  <a:lnTo>
                    <a:pt x="198" y="332"/>
                  </a:lnTo>
                  <a:lnTo>
                    <a:pt x="200" y="338"/>
                  </a:lnTo>
                  <a:lnTo>
                    <a:pt x="202" y="340"/>
                  </a:lnTo>
                  <a:lnTo>
                    <a:pt x="206" y="344"/>
                  </a:lnTo>
                  <a:lnTo>
                    <a:pt x="210" y="344"/>
                  </a:lnTo>
                  <a:lnTo>
                    <a:pt x="218" y="344"/>
                  </a:lnTo>
                  <a:close/>
                  <a:moveTo>
                    <a:pt x="240" y="334"/>
                  </a:moveTo>
                  <a:lnTo>
                    <a:pt x="240" y="390"/>
                  </a:lnTo>
                  <a:lnTo>
                    <a:pt x="240" y="390"/>
                  </a:lnTo>
                  <a:lnTo>
                    <a:pt x="254" y="382"/>
                  </a:lnTo>
                  <a:lnTo>
                    <a:pt x="270" y="372"/>
                  </a:lnTo>
                  <a:lnTo>
                    <a:pt x="282" y="362"/>
                  </a:lnTo>
                  <a:lnTo>
                    <a:pt x="294" y="350"/>
                  </a:lnTo>
                  <a:lnTo>
                    <a:pt x="294" y="250"/>
                  </a:lnTo>
                  <a:lnTo>
                    <a:pt x="294" y="250"/>
                  </a:lnTo>
                  <a:lnTo>
                    <a:pt x="294" y="234"/>
                  </a:lnTo>
                  <a:lnTo>
                    <a:pt x="288" y="218"/>
                  </a:lnTo>
                  <a:lnTo>
                    <a:pt x="282" y="204"/>
                  </a:lnTo>
                  <a:lnTo>
                    <a:pt x="272" y="192"/>
                  </a:lnTo>
                  <a:lnTo>
                    <a:pt x="260" y="182"/>
                  </a:lnTo>
                  <a:lnTo>
                    <a:pt x="246" y="174"/>
                  </a:lnTo>
                  <a:lnTo>
                    <a:pt x="230" y="168"/>
                  </a:lnTo>
                  <a:lnTo>
                    <a:pt x="214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202" y="222"/>
                  </a:lnTo>
                  <a:lnTo>
                    <a:pt x="212" y="226"/>
                  </a:lnTo>
                  <a:lnTo>
                    <a:pt x="220" y="232"/>
                  </a:lnTo>
                  <a:lnTo>
                    <a:pt x="226" y="238"/>
                  </a:lnTo>
                  <a:lnTo>
                    <a:pt x="232" y="248"/>
                  </a:lnTo>
                  <a:lnTo>
                    <a:pt x="236" y="256"/>
                  </a:lnTo>
                  <a:lnTo>
                    <a:pt x="240" y="266"/>
                  </a:lnTo>
                  <a:lnTo>
                    <a:pt x="240" y="276"/>
                  </a:lnTo>
                  <a:lnTo>
                    <a:pt x="240" y="332"/>
                  </a:lnTo>
                  <a:lnTo>
                    <a:pt x="240" y="332"/>
                  </a:lnTo>
                  <a:lnTo>
                    <a:pt x="240" y="334"/>
                  </a:lnTo>
                  <a:lnTo>
                    <a:pt x="240" y="334"/>
                  </a:lnTo>
                  <a:close/>
                  <a:moveTo>
                    <a:pt x="82" y="106"/>
                  </a:moveTo>
                  <a:lnTo>
                    <a:pt x="82" y="106"/>
                  </a:lnTo>
                  <a:lnTo>
                    <a:pt x="86" y="116"/>
                  </a:lnTo>
                  <a:lnTo>
                    <a:pt x="92" y="122"/>
                  </a:lnTo>
                  <a:lnTo>
                    <a:pt x="100" y="130"/>
                  </a:lnTo>
                  <a:lnTo>
                    <a:pt x="108" y="136"/>
                  </a:lnTo>
                  <a:lnTo>
                    <a:pt x="118" y="140"/>
                  </a:lnTo>
                  <a:lnTo>
                    <a:pt x="126" y="144"/>
                  </a:lnTo>
                  <a:lnTo>
                    <a:pt x="136" y="146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58" y="146"/>
                  </a:lnTo>
                  <a:lnTo>
                    <a:pt x="168" y="144"/>
                  </a:lnTo>
                  <a:lnTo>
                    <a:pt x="178" y="140"/>
                  </a:lnTo>
                  <a:lnTo>
                    <a:pt x="186" y="136"/>
                  </a:lnTo>
                  <a:lnTo>
                    <a:pt x="196" y="130"/>
                  </a:lnTo>
                  <a:lnTo>
                    <a:pt x="202" y="122"/>
                  </a:lnTo>
                  <a:lnTo>
                    <a:pt x="208" y="11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00" y="96"/>
                  </a:lnTo>
                  <a:lnTo>
                    <a:pt x="184" y="90"/>
                  </a:lnTo>
                  <a:lnTo>
                    <a:pt x="166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30" y="84"/>
                  </a:lnTo>
                  <a:lnTo>
                    <a:pt x="112" y="90"/>
                  </a:lnTo>
                  <a:lnTo>
                    <a:pt x="96" y="96"/>
                  </a:lnTo>
                  <a:lnTo>
                    <a:pt x="82" y="106"/>
                  </a:lnTo>
                  <a:lnTo>
                    <a:pt x="82" y="106"/>
                  </a:lnTo>
                  <a:close/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2" y="2"/>
                  </a:lnTo>
                  <a:lnTo>
                    <a:pt x="176" y="6"/>
                  </a:lnTo>
                  <a:lnTo>
                    <a:pt x="190" y="12"/>
                  </a:lnTo>
                  <a:lnTo>
                    <a:pt x="200" y="22"/>
                  </a:lnTo>
                  <a:lnTo>
                    <a:pt x="208" y="32"/>
                  </a:lnTo>
                  <a:lnTo>
                    <a:pt x="216" y="44"/>
                  </a:lnTo>
                  <a:lnTo>
                    <a:pt x="220" y="58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04" y="80"/>
                  </a:lnTo>
                  <a:lnTo>
                    <a:pt x="186" y="74"/>
                  </a:lnTo>
                  <a:lnTo>
                    <a:pt x="168" y="68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8"/>
                  </a:lnTo>
                  <a:lnTo>
                    <a:pt x="110" y="74"/>
                  </a:lnTo>
                  <a:lnTo>
                    <a:pt x="92" y="8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58"/>
                  </a:lnTo>
                  <a:lnTo>
                    <a:pt x="80" y="44"/>
                  </a:lnTo>
                  <a:lnTo>
                    <a:pt x="86" y="32"/>
                  </a:lnTo>
                  <a:lnTo>
                    <a:pt x="96" y="22"/>
                  </a:lnTo>
                  <a:lnTo>
                    <a:pt x="106" y="12"/>
                  </a:lnTo>
                  <a:lnTo>
                    <a:pt x="118" y="6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48" y="0"/>
                  </a:lnTo>
                  <a:close/>
                  <a:moveTo>
                    <a:pt x="156" y="28"/>
                  </a:moveTo>
                  <a:lnTo>
                    <a:pt x="156" y="18"/>
                  </a:lnTo>
                  <a:lnTo>
                    <a:pt x="156" y="18"/>
                  </a:lnTo>
                  <a:lnTo>
                    <a:pt x="154" y="16"/>
                  </a:lnTo>
                  <a:lnTo>
                    <a:pt x="152" y="12"/>
                  </a:lnTo>
                  <a:lnTo>
                    <a:pt x="150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40" y="16"/>
                  </a:lnTo>
                  <a:lnTo>
                    <a:pt x="140" y="18"/>
                  </a:lnTo>
                  <a:lnTo>
                    <a:pt x="14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6" y="28"/>
                  </a:lnTo>
                  <a:lnTo>
                    <a:pt x="124" y="30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40" y="44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2" y="60"/>
                  </a:lnTo>
                  <a:lnTo>
                    <a:pt x="144" y="62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0" y="62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6" y="54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2" y="34"/>
                  </a:lnTo>
                  <a:lnTo>
                    <a:pt x="170" y="30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79619" y="5086709"/>
            <a:ext cx="968163" cy="968163"/>
            <a:chOff x="5841085" y="2258092"/>
            <a:chExt cx="612000" cy="612000"/>
          </a:xfrm>
        </p:grpSpPr>
        <p:sp>
          <p:nvSpPr>
            <p:cNvPr id="38" name="Oval 37"/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Freeform 4860"/>
            <p:cNvSpPr>
              <a:spLocks noEditPoints="1"/>
            </p:cNvSpPr>
            <p:nvPr/>
          </p:nvSpPr>
          <p:spPr bwMode="auto">
            <a:xfrm>
              <a:off x="5976262" y="2329213"/>
              <a:ext cx="341646" cy="487028"/>
            </a:xfrm>
            <a:custGeom>
              <a:avLst/>
              <a:gdLst>
                <a:gd name="T0" fmla="*/ 260 w 282"/>
                <a:gd name="T1" fmla="*/ 364 h 402"/>
                <a:gd name="T2" fmla="*/ 196 w 282"/>
                <a:gd name="T3" fmla="*/ 314 h 402"/>
                <a:gd name="T4" fmla="*/ 200 w 282"/>
                <a:gd name="T5" fmla="*/ 394 h 402"/>
                <a:gd name="T6" fmla="*/ 142 w 282"/>
                <a:gd name="T7" fmla="*/ 402 h 402"/>
                <a:gd name="T8" fmla="*/ 102 w 282"/>
                <a:gd name="T9" fmla="*/ 398 h 402"/>
                <a:gd name="T10" fmla="*/ 86 w 282"/>
                <a:gd name="T11" fmla="*/ 314 h 402"/>
                <a:gd name="T12" fmla="*/ 46 w 282"/>
                <a:gd name="T13" fmla="*/ 378 h 402"/>
                <a:gd name="T14" fmla="*/ 20 w 282"/>
                <a:gd name="T15" fmla="*/ 282 h 402"/>
                <a:gd name="T16" fmla="*/ 30 w 282"/>
                <a:gd name="T17" fmla="*/ 264 h 402"/>
                <a:gd name="T18" fmla="*/ 56 w 282"/>
                <a:gd name="T19" fmla="*/ 236 h 402"/>
                <a:gd name="T20" fmla="*/ 98 w 282"/>
                <a:gd name="T21" fmla="*/ 224 h 402"/>
                <a:gd name="T22" fmla="*/ 200 w 282"/>
                <a:gd name="T23" fmla="*/ 226 h 402"/>
                <a:gd name="T24" fmla="*/ 238 w 282"/>
                <a:gd name="T25" fmla="*/ 244 h 402"/>
                <a:gd name="T26" fmla="*/ 258 w 282"/>
                <a:gd name="T27" fmla="*/ 272 h 402"/>
                <a:gd name="T28" fmla="*/ 142 w 282"/>
                <a:gd name="T29" fmla="*/ 96 h 402"/>
                <a:gd name="T30" fmla="*/ 118 w 282"/>
                <a:gd name="T31" fmla="*/ 100 h 402"/>
                <a:gd name="T32" fmla="*/ 94 w 282"/>
                <a:gd name="T33" fmla="*/ 120 h 402"/>
                <a:gd name="T34" fmla="*/ 84 w 282"/>
                <a:gd name="T35" fmla="*/ 154 h 402"/>
                <a:gd name="T36" fmla="*/ 88 w 282"/>
                <a:gd name="T37" fmla="*/ 176 h 402"/>
                <a:gd name="T38" fmla="*/ 108 w 282"/>
                <a:gd name="T39" fmla="*/ 202 h 402"/>
                <a:gd name="T40" fmla="*/ 142 w 282"/>
                <a:gd name="T41" fmla="*/ 212 h 402"/>
                <a:gd name="T42" fmla="*/ 164 w 282"/>
                <a:gd name="T43" fmla="*/ 206 h 402"/>
                <a:gd name="T44" fmla="*/ 190 w 282"/>
                <a:gd name="T45" fmla="*/ 186 h 402"/>
                <a:gd name="T46" fmla="*/ 200 w 282"/>
                <a:gd name="T47" fmla="*/ 154 h 402"/>
                <a:gd name="T48" fmla="*/ 194 w 282"/>
                <a:gd name="T49" fmla="*/ 130 h 402"/>
                <a:gd name="T50" fmla="*/ 174 w 282"/>
                <a:gd name="T51" fmla="*/ 106 h 402"/>
                <a:gd name="T52" fmla="*/ 142 w 282"/>
                <a:gd name="T53" fmla="*/ 96 h 402"/>
                <a:gd name="T54" fmla="*/ 142 w 282"/>
                <a:gd name="T55" fmla="*/ 0 h 402"/>
                <a:gd name="T56" fmla="*/ 180 w 282"/>
                <a:gd name="T57" fmla="*/ 20 h 402"/>
                <a:gd name="T58" fmla="*/ 196 w 282"/>
                <a:gd name="T59" fmla="*/ 102 h 402"/>
                <a:gd name="T60" fmla="*/ 172 w 282"/>
                <a:gd name="T61" fmla="*/ 84 h 402"/>
                <a:gd name="T62" fmla="*/ 142 w 282"/>
                <a:gd name="T63" fmla="*/ 78 h 402"/>
                <a:gd name="T64" fmla="*/ 98 w 282"/>
                <a:gd name="T65" fmla="*/ 92 h 402"/>
                <a:gd name="T66" fmla="*/ 58 w 282"/>
                <a:gd name="T67" fmla="*/ 42 h 402"/>
                <a:gd name="T68" fmla="*/ 112 w 282"/>
                <a:gd name="T69" fmla="*/ 0 h 402"/>
                <a:gd name="T70" fmla="*/ 114 w 282"/>
                <a:gd name="T71" fmla="*/ 44 h 402"/>
                <a:gd name="T72" fmla="*/ 122 w 282"/>
                <a:gd name="T73" fmla="*/ 50 h 402"/>
                <a:gd name="T74" fmla="*/ 134 w 282"/>
                <a:gd name="T75" fmla="*/ 62 h 402"/>
                <a:gd name="T76" fmla="*/ 138 w 282"/>
                <a:gd name="T77" fmla="*/ 68 h 402"/>
                <a:gd name="T78" fmla="*/ 144 w 282"/>
                <a:gd name="T79" fmla="*/ 68 h 402"/>
                <a:gd name="T80" fmla="*/ 150 w 282"/>
                <a:gd name="T81" fmla="*/ 62 h 402"/>
                <a:gd name="T82" fmla="*/ 162 w 282"/>
                <a:gd name="T83" fmla="*/ 50 h 402"/>
                <a:gd name="T84" fmla="*/ 168 w 282"/>
                <a:gd name="T85" fmla="*/ 44 h 402"/>
                <a:gd name="T86" fmla="*/ 168 w 282"/>
                <a:gd name="T87" fmla="*/ 38 h 402"/>
                <a:gd name="T88" fmla="*/ 162 w 282"/>
                <a:gd name="T89" fmla="*/ 34 h 402"/>
                <a:gd name="T90" fmla="*/ 150 w 282"/>
                <a:gd name="T91" fmla="*/ 22 h 402"/>
                <a:gd name="T92" fmla="*/ 144 w 282"/>
                <a:gd name="T93" fmla="*/ 14 h 402"/>
                <a:gd name="T94" fmla="*/ 138 w 282"/>
                <a:gd name="T95" fmla="*/ 14 h 402"/>
                <a:gd name="T96" fmla="*/ 134 w 282"/>
                <a:gd name="T97" fmla="*/ 22 h 402"/>
                <a:gd name="T98" fmla="*/ 122 w 282"/>
                <a:gd name="T99" fmla="*/ 34 h 402"/>
                <a:gd name="T100" fmla="*/ 114 w 282"/>
                <a:gd name="T10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402">
                  <a:moveTo>
                    <a:pt x="282" y="346"/>
                  </a:moveTo>
                  <a:lnTo>
                    <a:pt x="282" y="346"/>
                  </a:lnTo>
                  <a:lnTo>
                    <a:pt x="260" y="364"/>
                  </a:lnTo>
                  <a:lnTo>
                    <a:pt x="236" y="378"/>
                  </a:lnTo>
                  <a:lnTo>
                    <a:pt x="218" y="314"/>
                  </a:lnTo>
                  <a:lnTo>
                    <a:pt x="196" y="314"/>
                  </a:lnTo>
                  <a:lnTo>
                    <a:pt x="218" y="388"/>
                  </a:lnTo>
                  <a:lnTo>
                    <a:pt x="218" y="388"/>
                  </a:lnTo>
                  <a:lnTo>
                    <a:pt x="200" y="394"/>
                  </a:lnTo>
                  <a:lnTo>
                    <a:pt x="180" y="398"/>
                  </a:lnTo>
                  <a:lnTo>
                    <a:pt x="162" y="402"/>
                  </a:lnTo>
                  <a:lnTo>
                    <a:pt x="142" y="402"/>
                  </a:lnTo>
                  <a:lnTo>
                    <a:pt x="142" y="402"/>
                  </a:lnTo>
                  <a:lnTo>
                    <a:pt x="122" y="402"/>
                  </a:lnTo>
                  <a:lnTo>
                    <a:pt x="102" y="398"/>
                  </a:lnTo>
                  <a:lnTo>
                    <a:pt x="82" y="394"/>
                  </a:lnTo>
                  <a:lnTo>
                    <a:pt x="64" y="388"/>
                  </a:lnTo>
                  <a:lnTo>
                    <a:pt x="86" y="314"/>
                  </a:lnTo>
                  <a:lnTo>
                    <a:pt x="66" y="314"/>
                  </a:lnTo>
                  <a:lnTo>
                    <a:pt x="46" y="378"/>
                  </a:lnTo>
                  <a:lnTo>
                    <a:pt x="46" y="378"/>
                  </a:lnTo>
                  <a:lnTo>
                    <a:pt x="22" y="364"/>
                  </a:lnTo>
                  <a:lnTo>
                    <a:pt x="0" y="348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4" y="272"/>
                  </a:lnTo>
                  <a:lnTo>
                    <a:pt x="30" y="264"/>
                  </a:lnTo>
                  <a:lnTo>
                    <a:pt x="36" y="254"/>
                  </a:lnTo>
                  <a:lnTo>
                    <a:pt x="44" y="244"/>
                  </a:lnTo>
                  <a:lnTo>
                    <a:pt x="56" y="236"/>
                  </a:lnTo>
                  <a:lnTo>
                    <a:pt x="68" y="230"/>
                  </a:lnTo>
                  <a:lnTo>
                    <a:pt x="82" y="226"/>
                  </a:lnTo>
                  <a:lnTo>
                    <a:pt x="98" y="224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200" y="226"/>
                  </a:lnTo>
                  <a:lnTo>
                    <a:pt x="214" y="230"/>
                  </a:lnTo>
                  <a:lnTo>
                    <a:pt x="226" y="236"/>
                  </a:lnTo>
                  <a:lnTo>
                    <a:pt x="238" y="244"/>
                  </a:lnTo>
                  <a:lnTo>
                    <a:pt x="246" y="254"/>
                  </a:lnTo>
                  <a:lnTo>
                    <a:pt x="254" y="264"/>
                  </a:lnTo>
                  <a:lnTo>
                    <a:pt x="258" y="272"/>
                  </a:lnTo>
                  <a:lnTo>
                    <a:pt x="262" y="282"/>
                  </a:lnTo>
                  <a:lnTo>
                    <a:pt x="282" y="346"/>
                  </a:lnTo>
                  <a:close/>
                  <a:moveTo>
                    <a:pt x="142" y="96"/>
                  </a:moveTo>
                  <a:lnTo>
                    <a:pt x="142" y="96"/>
                  </a:lnTo>
                  <a:lnTo>
                    <a:pt x="130" y="96"/>
                  </a:lnTo>
                  <a:lnTo>
                    <a:pt x="118" y="100"/>
                  </a:lnTo>
                  <a:lnTo>
                    <a:pt x="108" y="106"/>
                  </a:lnTo>
                  <a:lnTo>
                    <a:pt x="100" y="112"/>
                  </a:lnTo>
                  <a:lnTo>
                    <a:pt x="94" y="120"/>
                  </a:lnTo>
                  <a:lnTo>
                    <a:pt x="88" y="130"/>
                  </a:lnTo>
                  <a:lnTo>
                    <a:pt x="84" y="142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64"/>
                  </a:lnTo>
                  <a:lnTo>
                    <a:pt x="88" y="176"/>
                  </a:lnTo>
                  <a:lnTo>
                    <a:pt x="94" y="186"/>
                  </a:lnTo>
                  <a:lnTo>
                    <a:pt x="100" y="194"/>
                  </a:lnTo>
                  <a:lnTo>
                    <a:pt x="108" y="202"/>
                  </a:lnTo>
                  <a:lnTo>
                    <a:pt x="118" y="206"/>
                  </a:lnTo>
                  <a:lnTo>
                    <a:pt x="130" y="210"/>
                  </a:lnTo>
                  <a:lnTo>
                    <a:pt x="142" y="212"/>
                  </a:lnTo>
                  <a:lnTo>
                    <a:pt x="142" y="212"/>
                  </a:lnTo>
                  <a:lnTo>
                    <a:pt x="152" y="210"/>
                  </a:lnTo>
                  <a:lnTo>
                    <a:pt x="164" y="206"/>
                  </a:lnTo>
                  <a:lnTo>
                    <a:pt x="174" y="202"/>
                  </a:lnTo>
                  <a:lnTo>
                    <a:pt x="182" y="194"/>
                  </a:lnTo>
                  <a:lnTo>
                    <a:pt x="190" y="186"/>
                  </a:lnTo>
                  <a:lnTo>
                    <a:pt x="194" y="176"/>
                  </a:lnTo>
                  <a:lnTo>
                    <a:pt x="198" y="164"/>
                  </a:lnTo>
                  <a:lnTo>
                    <a:pt x="200" y="154"/>
                  </a:lnTo>
                  <a:lnTo>
                    <a:pt x="200" y="154"/>
                  </a:lnTo>
                  <a:lnTo>
                    <a:pt x="198" y="142"/>
                  </a:lnTo>
                  <a:lnTo>
                    <a:pt x="194" y="130"/>
                  </a:lnTo>
                  <a:lnTo>
                    <a:pt x="190" y="120"/>
                  </a:lnTo>
                  <a:lnTo>
                    <a:pt x="182" y="112"/>
                  </a:lnTo>
                  <a:lnTo>
                    <a:pt x="174" y="106"/>
                  </a:lnTo>
                  <a:lnTo>
                    <a:pt x="164" y="100"/>
                  </a:lnTo>
                  <a:lnTo>
                    <a:pt x="152" y="96"/>
                  </a:lnTo>
                  <a:lnTo>
                    <a:pt x="142" y="96"/>
                  </a:lnTo>
                  <a:lnTo>
                    <a:pt x="142" y="96"/>
                  </a:lnTo>
                  <a:close/>
                  <a:moveTo>
                    <a:pt x="112" y="0"/>
                  </a:moveTo>
                  <a:lnTo>
                    <a:pt x="142" y="0"/>
                  </a:lnTo>
                  <a:lnTo>
                    <a:pt x="172" y="0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204" y="28"/>
                  </a:lnTo>
                  <a:lnTo>
                    <a:pt x="224" y="42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86" y="92"/>
                  </a:lnTo>
                  <a:lnTo>
                    <a:pt x="172" y="84"/>
                  </a:lnTo>
                  <a:lnTo>
                    <a:pt x="158" y="80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26" y="80"/>
                  </a:lnTo>
                  <a:lnTo>
                    <a:pt x="110" y="84"/>
                  </a:lnTo>
                  <a:lnTo>
                    <a:pt x="98" y="92"/>
                  </a:lnTo>
                  <a:lnTo>
                    <a:pt x="86" y="10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80" y="28"/>
                  </a:lnTo>
                  <a:lnTo>
                    <a:pt x="102" y="20"/>
                  </a:lnTo>
                  <a:lnTo>
                    <a:pt x="112" y="0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4" y="44"/>
                  </a:lnTo>
                  <a:lnTo>
                    <a:pt x="116" y="48"/>
                  </a:lnTo>
                  <a:lnTo>
                    <a:pt x="118" y="48"/>
                  </a:lnTo>
                  <a:lnTo>
                    <a:pt x="122" y="50"/>
                  </a:lnTo>
                  <a:lnTo>
                    <a:pt x="134" y="50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4"/>
                  </a:lnTo>
                  <a:lnTo>
                    <a:pt x="136" y="68"/>
                  </a:lnTo>
                  <a:lnTo>
                    <a:pt x="138" y="68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4" y="68"/>
                  </a:lnTo>
                  <a:lnTo>
                    <a:pt x="148" y="68"/>
                  </a:lnTo>
                  <a:lnTo>
                    <a:pt x="148" y="64"/>
                  </a:lnTo>
                  <a:lnTo>
                    <a:pt x="150" y="62"/>
                  </a:lnTo>
                  <a:lnTo>
                    <a:pt x="150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4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4" y="34"/>
                  </a:lnTo>
                  <a:lnTo>
                    <a:pt x="162" y="34"/>
                  </a:lnTo>
                  <a:lnTo>
                    <a:pt x="150" y="34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4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38" y="14"/>
                  </a:lnTo>
                  <a:lnTo>
                    <a:pt x="136" y="16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18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4" y="42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Communication and Engagement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910681"/>
              </p:ext>
            </p:extLst>
          </p:nvPr>
        </p:nvGraphicFramePr>
        <p:xfrm>
          <a:off x="1854200" y="1311479"/>
          <a:ext cx="5461000" cy="379099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4014783"/>
                <a:gridCol w="1446217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Section</a:t>
                      </a:r>
                      <a:endParaRPr lang="en-GB" sz="1600" b="0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Page Number</a:t>
                      </a:r>
                      <a:endParaRPr lang="en-GB" sz="1600" b="0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Our Vision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100796" marR="100796" marT="50398" marB="50398"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Our Footprint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Case for Change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STP</a:t>
                      </a:r>
                      <a:r>
                        <a:rPr lang="en-GB" sz="1600" baseline="0" dirty="0" smtClean="0"/>
                        <a:t> Programme Structure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Workstreams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Our Roadmap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Enabling the Change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Communication</a:t>
                      </a:r>
                      <a:r>
                        <a:rPr lang="en-GB" sz="1600" baseline="0" dirty="0" smtClean="0"/>
                        <a:t> and Engagement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Finance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 Governance</a:t>
                      </a:r>
                      <a:endParaRPr lang="en-GB" sz="1600" dirty="0"/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Contents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27205" y="1134623"/>
            <a:ext cx="7826137" cy="47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‘do nothing’ we will have a £420m funding gap by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1" y="1677547"/>
            <a:ext cx="7528484" cy="3795147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Finance – what if we do nothing?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80604160"/>
              </p:ext>
            </p:extLst>
          </p:nvPr>
        </p:nvGraphicFramePr>
        <p:xfrm>
          <a:off x="579181" y="2281989"/>
          <a:ext cx="78867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037" y="1531825"/>
            <a:ext cx="8770989" cy="47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bridge diagram below </a:t>
            </a:r>
            <a:r>
              <a:rPr lang="en-GB" sz="2000" dirty="0"/>
              <a:t>outlines the estimated contribution each area will make to </a:t>
            </a:r>
            <a:r>
              <a:rPr lang="en-GB" sz="2000" dirty="0" smtClean="0"/>
              <a:t>closing </a:t>
            </a:r>
            <a:r>
              <a:rPr lang="en-GB" sz="2000" dirty="0"/>
              <a:t>the </a:t>
            </a:r>
            <a:r>
              <a:rPr lang="en-GB" sz="2000" dirty="0" smtClean="0"/>
              <a:t>projected financial </a:t>
            </a:r>
            <a:r>
              <a:rPr lang="en-GB" sz="2000" dirty="0"/>
              <a:t>gap</a:t>
            </a:r>
            <a:endParaRPr lang="en-GB" sz="2000" dirty="0" smtClean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37037" y="128265"/>
            <a:ext cx="7886700" cy="9504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Finance – Closing the Projected Gap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-21884" y="3686528"/>
            <a:ext cx="9144000" cy="31686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72170" y="488655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34758" y="489163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897346" y="490179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9934" y="490941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22522" y="490941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85110" y="4909414"/>
            <a:ext cx="0" cy="2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47698" y="4709317"/>
            <a:ext cx="0" cy="46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710286" y="4706452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654946" y="4713382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168" y="4691075"/>
            <a:ext cx="5310000" cy="2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 rot="16200000">
            <a:off x="-448772" y="2586826"/>
            <a:ext cx="1409091" cy="28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Strategic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-824012" y="5072103"/>
            <a:ext cx="2171099" cy="299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Delivery Focus </a:t>
            </a:r>
            <a:endParaRPr lang="en-GB" sz="1400" dirty="0"/>
          </a:p>
        </p:txBody>
      </p:sp>
      <p:sp>
        <p:nvSpPr>
          <p:cNvPr id="33" name="Right Brace 32"/>
          <p:cNvSpPr/>
          <p:nvPr/>
        </p:nvSpPr>
        <p:spPr>
          <a:xfrm rot="5400000">
            <a:off x="4617758" y="1927913"/>
            <a:ext cx="388346" cy="7704001"/>
          </a:xfrm>
          <a:prstGeom prst="rightBrace">
            <a:avLst>
              <a:gd name="adj1" fmla="val 16538"/>
              <a:gd name="adj2" fmla="val 518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59637" y="4015430"/>
            <a:ext cx="0" cy="6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9173437"/>
              </p:ext>
            </p:extLst>
          </p:nvPr>
        </p:nvGraphicFramePr>
        <p:xfrm>
          <a:off x="558317" y="4471428"/>
          <a:ext cx="8500696" cy="185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59930" y="2165213"/>
            <a:ext cx="1080000" cy="447356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Clinical Advisory </a:t>
            </a:r>
            <a:r>
              <a:rPr lang="en-GB" sz="1000" dirty="0" smtClean="0"/>
              <a:t>Group</a:t>
            </a:r>
            <a:endParaRPr lang="en-GB" sz="1000" dirty="0"/>
          </a:p>
        </p:txBody>
      </p:sp>
      <p:sp>
        <p:nvSpPr>
          <p:cNvPr id="5" name="Rectangle 4"/>
          <p:cNvSpPr/>
          <p:nvPr/>
        </p:nvSpPr>
        <p:spPr>
          <a:xfrm>
            <a:off x="7294529" y="2699269"/>
            <a:ext cx="1080000" cy="434313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Finance Technical Group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674695" y="598131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0215" y="3911650"/>
            <a:ext cx="0" cy="48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50215" y="6341310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0215" y="6341310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90215" y="6341310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10215" y="6341310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25762" y="6404619"/>
            <a:ext cx="1288148" cy="360000"/>
          </a:xfrm>
          <a:prstGeom prst="roundRect">
            <a:avLst/>
          </a:prstGeom>
          <a:solidFill>
            <a:srgbClr val="D2DEE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Local Workforce Action Board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05775" y="6404619"/>
            <a:ext cx="1527235" cy="360000"/>
          </a:xfrm>
          <a:prstGeom prst="roundRect">
            <a:avLst/>
          </a:prstGeom>
          <a:solidFill>
            <a:srgbClr val="D2DEE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Estate Strategy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15768" y="6404619"/>
            <a:ext cx="1527235" cy="360000"/>
          </a:xfrm>
          <a:prstGeom prst="roundRect">
            <a:avLst/>
          </a:prstGeom>
          <a:solidFill>
            <a:srgbClr val="D2DEE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IT Strategy 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95782" y="6404619"/>
            <a:ext cx="1527235" cy="360000"/>
          </a:xfrm>
          <a:prstGeom prst="roundRect">
            <a:avLst/>
          </a:prstGeom>
          <a:solidFill>
            <a:srgbClr val="D2DEE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Communication and engagement 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2569" y="4364770"/>
            <a:ext cx="3144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Worksteam &amp; </a:t>
            </a:r>
            <a:r>
              <a:rPr lang="en-GB" sz="1200" dirty="0" smtClean="0"/>
              <a:t>Place Delivery Groups</a:t>
            </a:r>
            <a:endParaRPr lang="en-GB" sz="1200" dirty="0"/>
          </a:p>
          <a:p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4037993" y="6030416"/>
            <a:ext cx="314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Enabling Groups </a:t>
            </a:r>
            <a:endParaRPr lang="en-GB" sz="12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3354602" y="4685094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85497" y="4879331"/>
            <a:ext cx="5527540" cy="130676"/>
          </a:xfrm>
          <a:prstGeom prst="roundRect">
            <a:avLst/>
          </a:prstGeom>
          <a:solidFill>
            <a:srgbClr val="58C4F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Place based care 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930" y="3201236"/>
            <a:ext cx="1080000" cy="437561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Quality Assurance Group</a:t>
            </a:r>
            <a:endParaRPr lang="en-GB" sz="1000" dirty="0"/>
          </a:p>
        </p:txBody>
      </p:sp>
      <p:cxnSp>
        <p:nvCxnSpPr>
          <p:cNvPr id="63" name="Straight Connector 62"/>
          <p:cNvCxnSpPr>
            <a:stCxn id="44" idx="1"/>
          </p:cNvCxnSpPr>
          <p:nvPr/>
        </p:nvCxnSpPr>
        <p:spPr>
          <a:xfrm flipV="1">
            <a:off x="959930" y="3411826"/>
            <a:ext cx="1268046" cy="8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64928" y="2699269"/>
            <a:ext cx="1080000" cy="434313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Prevention and self care</a:t>
            </a:r>
            <a:endParaRPr lang="en-GB" sz="1000" dirty="0"/>
          </a:p>
        </p:txBody>
      </p:sp>
      <p:sp>
        <p:nvSpPr>
          <p:cNvPr id="75" name="Rectangle 74"/>
          <p:cNvSpPr/>
          <p:nvPr/>
        </p:nvSpPr>
        <p:spPr>
          <a:xfrm>
            <a:off x="953708" y="1683141"/>
            <a:ext cx="1080000" cy="447356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Primary Care 5 year Forward </a:t>
            </a:r>
            <a:r>
              <a:rPr lang="en-GB" sz="1000" dirty="0"/>
              <a:t>V</a:t>
            </a:r>
            <a:r>
              <a:rPr lang="en-GB" sz="1000" dirty="0" smtClean="0"/>
              <a:t>iew Group</a:t>
            </a:r>
            <a:endParaRPr lang="en-GB" sz="1000" dirty="0"/>
          </a:p>
        </p:txBody>
      </p:sp>
      <p:cxnSp>
        <p:nvCxnSpPr>
          <p:cNvPr id="12" name="Elbow Connector 11"/>
          <p:cNvCxnSpPr>
            <a:stCxn id="75" idx="3"/>
            <a:endCxn id="80" idx="1"/>
          </p:cNvCxnSpPr>
          <p:nvPr/>
        </p:nvCxnSpPr>
        <p:spPr>
          <a:xfrm>
            <a:off x="2033708" y="1906819"/>
            <a:ext cx="1159646" cy="1009606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" idx="3"/>
            <a:endCxn id="80" idx="1"/>
          </p:cNvCxnSpPr>
          <p:nvPr/>
        </p:nvCxnSpPr>
        <p:spPr>
          <a:xfrm>
            <a:off x="2039930" y="2388891"/>
            <a:ext cx="1153424" cy="527534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66" idx="3"/>
            <a:endCxn id="80" idx="1"/>
          </p:cNvCxnSpPr>
          <p:nvPr/>
        </p:nvCxnSpPr>
        <p:spPr>
          <a:xfrm flipV="1">
            <a:off x="2044928" y="2916425"/>
            <a:ext cx="1148426" cy="1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4" idx="3"/>
            <a:endCxn id="80" idx="1"/>
          </p:cNvCxnSpPr>
          <p:nvPr/>
        </p:nvCxnSpPr>
        <p:spPr>
          <a:xfrm flipV="1">
            <a:off x="2039930" y="2916425"/>
            <a:ext cx="1153424" cy="503592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80" idx="3"/>
            <a:endCxn id="5" idx="1"/>
          </p:cNvCxnSpPr>
          <p:nvPr/>
        </p:nvCxnSpPr>
        <p:spPr>
          <a:xfrm>
            <a:off x="6126304" y="2916425"/>
            <a:ext cx="1168225" cy="1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193354" y="1990191"/>
            <a:ext cx="2932950" cy="447356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Strategic Partnership Board</a:t>
            </a:r>
            <a:endParaRPr lang="en-GB" sz="1000" dirty="0"/>
          </a:p>
        </p:txBody>
      </p:sp>
      <p:sp>
        <p:nvSpPr>
          <p:cNvPr id="80" name="Rectangle 79"/>
          <p:cNvSpPr/>
          <p:nvPr/>
        </p:nvSpPr>
        <p:spPr>
          <a:xfrm>
            <a:off x="3193354" y="2692747"/>
            <a:ext cx="2932950" cy="447356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Executive Group</a:t>
            </a:r>
            <a:endParaRPr lang="en-GB" sz="1000" dirty="0"/>
          </a:p>
        </p:txBody>
      </p:sp>
      <p:sp>
        <p:nvSpPr>
          <p:cNvPr id="81" name="Rectangle 80"/>
          <p:cNvSpPr/>
          <p:nvPr/>
        </p:nvSpPr>
        <p:spPr>
          <a:xfrm>
            <a:off x="3193354" y="3789836"/>
            <a:ext cx="2932950" cy="447356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Delivery Group</a:t>
            </a:r>
            <a:endParaRPr lang="en-GB" sz="1000" dirty="0"/>
          </a:p>
        </p:txBody>
      </p:sp>
      <p:sp>
        <p:nvSpPr>
          <p:cNvPr id="82" name="Rectangle 81"/>
          <p:cNvSpPr/>
          <p:nvPr/>
        </p:nvSpPr>
        <p:spPr>
          <a:xfrm>
            <a:off x="7283017" y="1996713"/>
            <a:ext cx="1080000" cy="434313"/>
          </a:xfrm>
          <a:prstGeom prst="rect">
            <a:avLst/>
          </a:prstGeom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H&amp;WB Boards</a:t>
            </a:r>
            <a:endParaRPr lang="en-GB" sz="1000" dirty="0"/>
          </a:p>
        </p:txBody>
      </p:sp>
      <p:cxnSp>
        <p:nvCxnSpPr>
          <p:cNvPr id="83" name="Elbow Connector 82"/>
          <p:cNvCxnSpPr>
            <a:stCxn id="77" idx="3"/>
            <a:endCxn id="82" idx="1"/>
          </p:cNvCxnSpPr>
          <p:nvPr/>
        </p:nvCxnSpPr>
        <p:spPr>
          <a:xfrm>
            <a:off x="6126304" y="2213869"/>
            <a:ext cx="1156713" cy="1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7" idx="2"/>
            <a:endCxn id="80" idx="0"/>
          </p:cNvCxnSpPr>
          <p:nvPr/>
        </p:nvCxnSpPr>
        <p:spPr>
          <a:xfrm>
            <a:off x="4659829" y="2437547"/>
            <a:ext cx="0" cy="255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2"/>
            <a:endCxn id="81" idx="0"/>
          </p:cNvCxnSpPr>
          <p:nvPr/>
        </p:nvCxnSpPr>
        <p:spPr>
          <a:xfrm>
            <a:off x="4659829" y="3140103"/>
            <a:ext cx="0" cy="6497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6"/>
          <p:cNvSpPr>
            <a:spLocks noGrp="1"/>
          </p:cNvSpPr>
          <p:nvPr>
            <p:ph idx="1"/>
          </p:nvPr>
        </p:nvSpPr>
        <p:spPr>
          <a:xfrm>
            <a:off x="111773" y="960286"/>
            <a:ext cx="8866958" cy="479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STP is a partnership, not </a:t>
            </a:r>
            <a:r>
              <a:rPr lang="en-GB" sz="2000" dirty="0"/>
              <a:t>a statutory </a:t>
            </a:r>
            <a:r>
              <a:rPr lang="en-GB" sz="2000" dirty="0" smtClean="0"/>
              <a:t>body.  Governance </a:t>
            </a:r>
            <a:r>
              <a:rPr lang="en-GB" sz="2000" smtClean="0"/>
              <a:t>arrangements are currently </a:t>
            </a:r>
            <a:r>
              <a:rPr lang="en-GB" sz="2000" dirty="0" smtClean="0"/>
              <a:t>built around the Strategic Partnership Board and the STP Executive Group. 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137037" y="128265"/>
            <a:ext cx="7886700" cy="9504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System Governance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029" y="1212412"/>
            <a:ext cx="8514337" cy="534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Our vision </a:t>
            </a:r>
            <a:r>
              <a:rPr lang="en-GB" sz="2000" dirty="0" smtClean="0"/>
              <a:t>for 2021 is for healthy communities with supporting care systems that enable people to </a:t>
            </a:r>
            <a:r>
              <a:rPr lang="en-GB" sz="2000" b="1" dirty="0" smtClean="0"/>
              <a:t>start well, live </a:t>
            </a:r>
            <a:r>
              <a:rPr lang="en-GB" sz="2000" b="1" dirty="0"/>
              <a:t>well and age well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We want to put arrangements in place that: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Support </a:t>
            </a:r>
            <a:r>
              <a:rPr lang="en-GB" sz="2000" dirty="0"/>
              <a:t>everyone to manage their own care better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Reduce </a:t>
            </a:r>
            <a:r>
              <a:rPr lang="en-GB" sz="2000" dirty="0"/>
              <a:t>dependence on hospitals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Enables service </a:t>
            </a:r>
            <a:r>
              <a:rPr lang="en-GB" sz="2000" dirty="0"/>
              <a:t>resources </a:t>
            </a:r>
            <a:r>
              <a:rPr lang="en-GB" sz="2000" dirty="0" smtClean="0"/>
              <a:t>to be used more effectively and efficiently</a:t>
            </a:r>
          </a:p>
          <a:p>
            <a:pPr marL="914400" lvl="1" indent="-45720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Our </a:t>
            </a:r>
            <a:r>
              <a:rPr lang="en-GB" sz="2000" dirty="0"/>
              <a:t>triple </a:t>
            </a:r>
            <a:r>
              <a:rPr lang="en-GB" sz="2000" dirty="0" smtClean="0"/>
              <a:t>aim is to improve: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Health </a:t>
            </a:r>
            <a:r>
              <a:rPr lang="en-GB" sz="2000" dirty="0"/>
              <a:t>and </a:t>
            </a:r>
            <a:r>
              <a:rPr lang="en-GB" sz="2000" dirty="0" smtClean="0"/>
              <a:t>wellbeing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Quality </a:t>
            </a:r>
            <a:r>
              <a:rPr lang="en-GB" sz="2000" dirty="0"/>
              <a:t>of </a:t>
            </a:r>
            <a:r>
              <a:rPr lang="en-GB" sz="2000" dirty="0" smtClean="0"/>
              <a:t>Care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Efficiency.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Vision for Humber, Coast and Vale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650" y="1444011"/>
            <a:ext cx="8514337" cy="3062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We want people in who live in our community to say: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6571" y="5786697"/>
            <a:ext cx="2057400" cy="365125"/>
          </a:xfrm>
        </p:spPr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57349" y="4105818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I know how to look after myself to reduce the chance of falling ill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173971" y="4147035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 receive a consistent, excellent quality of treatment from all health and care organisations in across the patch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21389" y="1985019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I only go into hospital when it is planned and </a:t>
            </a:r>
            <a:r>
              <a:rPr lang="en-GB" sz="1400" dirty="0" smtClean="0">
                <a:solidFill>
                  <a:prstClr val="white"/>
                </a:solidFill>
              </a:rPr>
              <a:t>necessary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Vision for Humber, Coast and Vale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74650" y="1985019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I understand there are better</a:t>
            </a:r>
          </a:p>
          <a:p>
            <a:pPr algn="ctr"/>
            <a:r>
              <a:rPr lang="en-GB" sz="1400" dirty="0">
                <a:solidFill>
                  <a:prstClr val="white"/>
                </a:solidFill>
              </a:rPr>
              <a:t>alternatives than using my local</a:t>
            </a:r>
          </a:p>
          <a:p>
            <a:pPr algn="ctr"/>
            <a:r>
              <a:rPr lang="en-GB" sz="1400" dirty="0">
                <a:solidFill>
                  <a:prstClr val="white"/>
                </a:solidFill>
              </a:rPr>
              <a:t>A&amp;E for urgent care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371818" y="4105818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I have 24/7 access to an on call</a:t>
            </a:r>
          </a:p>
          <a:p>
            <a:pPr algn="ctr"/>
            <a:r>
              <a:rPr lang="en-GB" sz="1400" dirty="0">
                <a:solidFill>
                  <a:prstClr val="white"/>
                </a:solidFill>
              </a:rPr>
              <a:t>primary care practitioner, or</a:t>
            </a:r>
          </a:p>
          <a:p>
            <a:pPr algn="ctr"/>
            <a:r>
              <a:rPr lang="en-GB" sz="1400" dirty="0">
                <a:solidFill>
                  <a:prstClr val="white"/>
                </a:solidFill>
              </a:rPr>
              <a:t>appropriate practitioner to meet</a:t>
            </a:r>
          </a:p>
          <a:p>
            <a:pPr algn="ctr"/>
            <a:r>
              <a:rPr lang="en-GB" sz="1400" dirty="0">
                <a:solidFill>
                  <a:prstClr val="white"/>
                </a:solidFill>
              </a:rPr>
              <a:t>my urgent care needs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173971" y="1985019"/>
            <a:ext cx="2520000" cy="1800000"/>
          </a:xfrm>
          <a:prstGeom prst="wedgeEllipse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I know how to look after myself to reduce the chance of falling ill </a:t>
            </a:r>
          </a:p>
        </p:txBody>
      </p:sp>
    </p:spTree>
    <p:extLst>
      <p:ext uri="{BB962C8B-B14F-4D97-AF65-F5344CB8AC3E}">
        <p14:creationId xmlns:p14="http://schemas.microsoft.com/office/powerpoint/2010/main" val="7490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05804"/>
            <a:ext cx="2057400" cy="365125"/>
          </a:xfrm>
        </p:spPr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89117" y="1156186"/>
            <a:ext cx="8676082" cy="4796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60177686"/>
              </p:ext>
            </p:extLst>
          </p:nvPr>
        </p:nvGraphicFramePr>
        <p:xfrm>
          <a:off x="4898578" y="2160851"/>
          <a:ext cx="3200401" cy="391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86142192"/>
              </p:ext>
            </p:extLst>
          </p:nvPr>
        </p:nvGraphicFramePr>
        <p:xfrm>
          <a:off x="671803" y="2160851"/>
          <a:ext cx="3215951" cy="391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4292085" y="2725524"/>
            <a:ext cx="1332971" cy="23345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13329" y="4053444"/>
            <a:ext cx="1332971" cy="23345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194187" y="5268738"/>
            <a:ext cx="1332971" cy="23345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266" y="2519086"/>
            <a:ext cx="1701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Acute and</a:t>
            </a:r>
          </a:p>
          <a:p>
            <a:r>
              <a:rPr lang="en-GB" dirty="0" smtClean="0"/>
              <a:t>Specialised Care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41731" y="5062300"/>
            <a:ext cx="16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Prevention and</a:t>
            </a:r>
          </a:p>
          <a:p>
            <a:pPr algn="ctr"/>
            <a:r>
              <a:rPr lang="en-GB" dirty="0" smtClean="0"/>
              <a:t>Self Care</a:t>
            </a:r>
            <a:endParaRPr lang="en-GB" dirty="0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Changing Attitudes and Perceptions 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2758720"/>
              </p:ext>
            </p:extLst>
          </p:nvPr>
        </p:nvGraphicFramePr>
        <p:xfrm>
          <a:off x="628650" y="1886354"/>
          <a:ext cx="3520373" cy="386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5002" y="1200583"/>
            <a:ext cx="41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a </a:t>
            </a:r>
            <a:r>
              <a:rPr lang="en-GB" sz="2000" dirty="0"/>
              <a:t>hospital </a:t>
            </a:r>
            <a:r>
              <a:rPr lang="en-GB" sz="2000" dirty="0" smtClean="0"/>
              <a:t>focused </a:t>
            </a:r>
            <a:r>
              <a:rPr lang="en-GB" sz="2000" dirty="0"/>
              <a:t>system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40795"/>
              </p:ext>
            </p:extLst>
          </p:nvPr>
        </p:nvGraphicFramePr>
        <p:xfrm>
          <a:off x="4631027" y="1612370"/>
          <a:ext cx="4305582" cy="465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3694" y="4672619"/>
            <a:ext cx="133282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GB" sz="1600" dirty="0" smtClean="0">
                <a:solidFill>
                  <a:prstClr val="black"/>
                </a:solidFill>
              </a:rPr>
              <a:t>Acute and Specialised Care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037123" y="1239970"/>
            <a:ext cx="4106877" cy="321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+mn-lt"/>
              </a:rPr>
              <a:t>T</a:t>
            </a:r>
            <a:r>
              <a:rPr lang="en-GB" sz="2000" dirty="0" smtClean="0">
                <a:latin typeface="+mn-lt"/>
              </a:rPr>
              <a:t>o a person centred system</a:t>
            </a:r>
            <a:endParaRPr lang="en-GB" sz="2000" dirty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54065" y="1274638"/>
            <a:ext cx="652124" cy="252000"/>
          </a:xfrm>
          <a:prstGeom prst="rightArrow">
            <a:avLst>
              <a:gd name="adj1" fmla="val 50000"/>
              <a:gd name="adj2" fmla="val 93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40624" y="5870811"/>
            <a:ext cx="196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this…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05667" y="5870811"/>
            <a:ext cx="196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this…</a:t>
            </a:r>
            <a:endParaRPr lang="en-GB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37037" y="128265"/>
            <a:ext cx="8271672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Changing the Focus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183124" y="5929477"/>
            <a:ext cx="2665193" cy="252000"/>
          </a:xfrm>
          <a:prstGeom prst="rightArrow">
            <a:avLst>
              <a:gd name="adj1" fmla="val 50000"/>
              <a:gd name="adj2" fmla="val 115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9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37037" y="128265"/>
            <a:ext cx="7886700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STP Footprint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23" y="885923"/>
            <a:ext cx="5233956" cy="54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37037" y="128265"/>
            <a:ext cx="8497916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STP Footprint -  Organisations Involved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446"/>
          <a:stretch/>
        </p:blipFill>
        <p:spPr>
          <a:xfrm>
            <a:off x="466479" y="1010188"/>
            <a:ext cx="5670369" cy="5183812"/>
          </a:xfrm>
          <a:prstGeom prst="rect">
            <a:avLst/>
          </a:prstGeom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001929" y="1858118"/>
            <a:ext cx="2752604" cy="369338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pPr marL="742950" lvl="1" indent="-285750"/>
            <a:r>
              <a:rPr lang="en-GB" sz="1700" dirty="0"/>
              <a:t>6 </a:t>
            </a:r>
            <a:r>
              <a:rPr lang="en-GB" sz="1700" dirty="0" smtClean="0"/>
              <a:t>CCGs</a:t>
            </a:r>
            <a:endParaRPr lang="en-GB" sz="1700" dirty="0"/>
          </a:p>
          <a:p>
            <a:pPr marL="742950" lvl="1" indent="-285750"/>
            <a:r>
              <a:rPr lang="en-GB" sz="1700" dirty="0"/>
              <a:t>3 Acute Trusts</a:t>
            </a:r>
          </a:p>
          <a:p>
            <a:pPr marL="742950" lvl="1" indent="-285750"/>
            <a:r>
              <a:rPr lang="en-GB" sz="1700" dirty="0"/>
              <a:t>3 Mental Health Trusts</a:t>
            </a:r>
          </a:p>
          <a:p>
            <a:pPr marL="742950" lvl="1" indent="-285750"/>
            <a:r>
              <a:rPr lang="en-GB" sz="1700" dirty="0"/>
              <a:t>6 Local Authorities</a:t>
            </a:r>
          </a:p>
          <a:p>
            <a:pPr marL="742950" lvl="1" indent="-285750"/>
            <a:r>
              <a:rPr lang="en-GB" sz="1700" dirty="0"/>
              <a:t>2 Ambulance </a:t>
            </a:r>
            <a:r>
              <a:rPr lang="en-GB" sz="1700" dirty="0" smtClean="0"/>
              <a:t>Trusts</a:t>
            </a:r>
          </a:p>
          <a:p>
            <a:pPr marL="742950" lvl="1" indent="-285750"/>
            <a:r>
              <a:rPr lang="en-GB" sz="1700" dirty="0" smtClean="0"/>
              <a:t>Community Service Providers</a:t>
            </a:r>
          </a:p>
          <a:p>
            <a:pPr marL="742950" lvl="1" indent="-285750"/>
            <a:r>
              <a:rPr lang="en-GB" sz="1700" dirty="0" smtClean="0"/>
              <a:t>Other Stakeholder Organisations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7324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C67-D077-4014-B936-ACA99E68BB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37036" y="128265"/>
            <a:ext cx="8111417" cy="95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</a:rPr>
              <a:t>Our Case for Change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819966"/>
            <a:ext cx="7223125" cy="53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a21b1821-0999-4bce-b5b1-3b637fa4afee"/>
</p:tagLst>
</file>

<file path=ppt/theme/theme1.xml><?xml version="1.0" encoding="utf-8"?>
<a:theme xmlns:a="http://schemas.openxmlformats.org/drawingml/2006/main" name="4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NHS CB Presentation (Screen 4x3)</Template>
  <TotalTime>5982</TotalTime>
  <Words>1655</Words>
  <Application>Microsoft Office PowerPoint</Application>
  <PresentationFormat>On-screen Show (4:3)</PresentationFormat>
  <Paragraphs>346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4_Office Theme</vt:lpstr>
      <vt:lpstr>1_Office Theme</vt:lpstr>
      <vt:lpstr>Custom Design</vt:lpstr>
      <vt:lpstr>Humber Coast and Vale  Sustainability and Transformation Plan  November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Commissioning </vt:lpstr>
      <vt:lpstr>Mental Health Priorities</vt:lpstr>
      <vt:lpstr>Our Delivery Roadmap</vt:lpstr>
      <vt:lpstr>PowerPoint Presentation</vt:lpstr>
      <vt:lpstr>PowerPoint Presentation</vt:lpstr>
      <vt:lpstr>PowerPoint Presentation</vt:lpstr>
      <vt:lpstr>Finance – Closing the Projected Gap </vt:lpstr>
      <vt:lpstr>System Governance </vt:lpstr>
    </vt:vector>
  </TitlesOfParts>
  <Company>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Claire McGinley</dc:creator>
  <cp:lastModifiedBy>Helen Askham</cp:lastModifiedBy>
  <cp:revision>435</cp:revision>
  <cp:lastPrinted>2016-11-18T10:28:07Z</cp:lastPrinted>
  <dcterms:created xsi:type="dcterms:W3CDTF">2011-12-06T15:33:50Z</dcterms:created>
  <dcterms:modified xsi:type="dcterms:W3CDTF">2017-01-06T11:53:48Z</dcterms:modified>
</cp:coreProperties>
</file>